
<file path=[Content_Types].xml><?xml version="1.0" encoding="utf-8"?>
<Types xmlns="http://schemas.openxmlformats.org/package/2006/content-types">
  <Default ContentType="image/jpeg" Extension="jpg"/>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2" r:id="rId4"/>
    <p:sldMasterId id="214748367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0171F6A-CED1-4C5B-8570-2EE1443F153F}">
  <a:tblStyle styleId="{50171F6A-CED1-4C5B-8570-2EE1443F153F}"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155E8C13-EA2D-43F5-A086-33C2F65ABA15}" styleName="Table_1">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20" Type="http://schemas.openxmlformats.org/officeDocument/2006/relationships/slide" Target="slides/slide14.xml"/><Relationship Id="rId42" Type="http://schemas.openxmlformats.org/officeDocument/2006/relationships/slide" Target="slides/slide36.xml"/><Relationship Id="rId41" Type="http://schemas.openxmlformats.org/officeDocument/2006/relationships/slide" Target="slides/slide35.xml"/><Relationship Id="rId22" Type="http://schemas.openxmlformats.org/officeDocument/2006/relationships/slide" Target="slides/slide16.xml"/><Relationship Id="rId44" Type="http://schemas.openxmlformats.org/officeDocument/2006/relationships/slide" Target="slides/slide38.xml"/><Relationship Id="rId21" Type="http://schemas.openxmlformats.org/officeDocument/2006/relationships/slide" Target="slides/slide15.xml"/><Relationship Id="rId43" Type="http://schemas.openxmlformats.org/officeDocument/2006/relationships/slide" Target="slides/slide37.xml"/><Relationship Id="rId24" Type="http://schemas.openxmlformats.org/officeDocument/2006/relationships/slide" Target="slides/slide18.xml"/><Relationship Id="rId46" Type="http://schemas.openxmlformats.org/officeDocument/2006/relationships/slide" Target="slides/slide40.xml"/><Relationship Id="rId23" Type="http://schemas.openxmlformats.org/officeDocument/2006/relationships/slide" Target="slides/slide17.xml"/><Relationship Id="rId45" Type="http://schemas.openxmlformats.org/officeDocument/2006/relationships/slide" Target="slides/slide39.xml"/><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47" Type="http://schemas.openxmlformats.org/officeDocument/2006/relationships/slide" Target="slides/slide41.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25b5dbf1332_0_61: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25b5dbf1332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Time to start your painting! Today you need your developed idea, your brushes, your palette, two containers of water, and one sheet of good, thick watercolour paper.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Koha për të filluar pikturën! Sot ju nevojitet ideja juaj e zhvilluar, furçat tuaja, paleta juaj, dy enë me ujë dhe një fletë letre të trashë dhe të mirë për akuarel.</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ስዕልዎን ለመጀመር ጊዜው አሁን ነው! ዛሬ የዳበረ ሃሳብዎን፣ ብሩሽዎን፣ ቤተ-ስዕልዎን፣ ሁለት የውሃ ማጠራቀሚያዎች እና አንድ ጥሩ እና ወፍራም የውሃ ቀለም ወረቀት ያስፈልግዎታል።</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حان وقت الرسم! اليوم، أنت بحاجة إلى فكرتك المُطوّرة، وفرشاتك، ولوحة الألوان، وعبوتين من الماء، وورقة ألوان مائية سميكة وجيدة.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Ժամանակն է սկսել նկարելը։ Այսօր ձեզ անհրաժեշտ է ձեր մշակած գաղափարը, վրձինները, պալիտրան, ջրի երկու տարա և մեկ թերթիկ լավ, հաստ ջրաներկ թուղթ։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És hora de començar a pintar! Avui necessiteu la idea que heu desenvolupat, els pinzells, la paleta, dos recipients d'aigua i un full de paper d'aquarel·la gruixut i de bona qualitat.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开始画画吧！今天你需要准备好构思好的画稿、画笔、调色板、两罐水，以及一张厚实的水彩纸。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Tijd om te beginnen met schilderen! Vandaag heb je je uitgewerkte idee, je penselen, je palet, twee emmers water en een vel goed, dik aquarelpapier nodig.</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وقتشه نقاشی‌ات رو شروع کنی! امروز به ایده‌ی پرورش‌یافته‌ات، قلم‌موها، پالت، دو ظرف آب و یک ورق کاغذ آبرنگ خوب و ضخیم نیاز داری.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Il est temps de commencer votre peinture ! Aujourd'hui, vous aurez besoin de votre idée développée, de vos pinceaux, de votre palette, de deux récipients d'eau et d'une feuille de papier aquarelle épais et de bonne qualité.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Zeit, mit dem Malen zu beginnen! Heute brauchst du deine ausgearbeitete Idee, deine Pinsel, deine Palette, zwei Behälter mit Wasser und ein Blatt gutes, dickes Aquarellpapier.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પેઇન્ટિંગ શરૂ કરવાનો સમય આવી ગયો છે! આજે તમારે તમારા વિકસિત વિચાર, તમારા બ્રશ, તમારી પેલેટ, પાણીના બે કન્ટેનર અને સારા, જાડા વોટરકલર પેપરની એક શીટની જરૂર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अब पेंटिंग शुरू करने का समय आ गया है! आज आपको अपने विकसित विचार, अपने ब्रश, अपनी पैलेट, पानी से भरे दो बर्तन और अच्छे, मोटे वाटरकलर पेपर की एक शीट चाहिए।</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È ora di iniziare a dipingere! Oggi ti serviranno l'idea che hai sviluppato, i pennelli, la tavolozza, due contenitori d'acqua e un foglio di carta per acquerelli di buona qualità e spessa.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さあ、絵を描き始めましょう！今日必要なのは、練り上げたアイデア、筆、パレット、水の入った容器2つ、そして上質で厚手の水彩紙1枚です。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이제 그림을 시작할 시간입니다! 오늘은 구상한 아이디어, 붓, 팔레트, 물통 두 개, 그리고 두꺼운 수채화지 한 장이 필요합니다.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Dem hatiye dest bi boyaxkirinê bikî! Îro tu hewceyê ramana xwe ya pêşketî, firçeyên xwe, paleta xwe, du konteynerên avê û pelek kaxizê boyaxkirina avî yê stûr û baş 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Masa untuk memulakan lukisan anda! Hari ini anda memerlukan idea anda yang telah dibangunkan, berus anda, palet anda, dua bekas air dan satu helaian kertas cat air yang baik dan tebal.</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നിങ്ങളുടെ പെയിന്റിംഗ് ആരംഭിക്കാനുള്ള സമയമായി! ഇന്ന് നിങ്ങൾക്ക് നിങ്ങളുടെ വികസിപ്പിച്ച ആശയം, ബ്രഷുകൾ, പാലറ്റ്, രണ്ട് പാത്ര വെള്ളം, നല്ല കട്ടിയുള്ള വാട്ടർ കളർ പേപ്പറിന്റെ ഒരു ഷീറ്റ് എന്നിവ ആവശ്യമാണ്.</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आफ्नो चित्रकला सुरु गर्ने समय भयो! आज तपाईंलाई आफ्नो विकसित विचार, ब्रश, प्यालेट, पानीका दुई कन्टेनर र राम्रो, बाक्लो वाटरकलर पेपरको एउटा पाना चाहिन्छ।</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انځورګرۍ پیل کولو وخت دی! نن تاسو خپلې پرمختللې مفکورې، خپل برشونه، خپل رنګ رنګ، د اوبو دوه کانټینرونه، او د ښه، غلیظ اوبو رنګ کاغذ یوه پاڼه ته اړتیا لرئ.</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Hora de começar a pintar! Hoje você precisa da sua ideia desenvolvida, dos seus pincéis, da sua paleta, de dois recipientes com água e de uma folha de papel aquarela de boa qualidade e grosso.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ਆਪਣੀ ਪੇਂਟਿੰਗ ਸ਼ੁਰੂ ਕਰਨ ਦਾ ਸਮਾਂ ਆ ਗਿਆ ਹੈ! ਅੱਜ ਤੁਹਾਨੂੰ ਆਪਣੇ ਵਿਕਸਤ ਵਿਚਾਰ, ਆਪਣੇ ਬੁਰਸ਼, ਆਪਣੇ ਪੈਲੇਟ, ਪਾਣੀ ਦੇ ਦੋ ਡੱਬੇ, ਅਤੇ ਚੰਗੇ, ਮੋਟੇ ਵਾਟਰਕਲਰ ਪੇਪਰ ਦੀ ਇੱਕ ਸ਼ੀਟ ਦੀ ਲੋੜ 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Пора начинать рисовать! Сегодня вам понадобятся: разработанная идея, кисти, палитра, две ёмкости с водой и один лист хорошей плотной акварельной бумаги.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Време је да почнете са сликањем! Данас вам је потребна ваша развијена идеја, ваше четкице, ваша палета, две посуде са водом и један лист доброг, дебелог папира за акварел.</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Waqti aad ku bilaabi lahayd rinjiyeyntaada! Maanta waxaad u baahan tahay fikraddaada horumarsan, burushyadaada, palette-gaaga, laba weel oo biyo ah, iyo hal xaashi oo wanaagsan oo midab-biyood ah.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 hora de empezar a pintar! Hoy necesitas tu idea, tus pinceles, tu paleta, dos recipientes con agua y una hoja de papel de acuarela grueso y de buena calidad.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Waktos pikeun ngamimitian lukisan anjeun! Dinten ieu anjeun peryogi ide anu dikembangkeun, sikat anjeun, palet anjeun, dua wadah cai, sareng hiji lambar kertas cat cai anu kandel.</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Ni wakati wa kuanza uchoraji wako! Leo unahitaji wazo lako lililotengenezwa, brashi yako, palette yako, vyombo viwili vya maji, na karatasi moja ya karatasi nzuri, nene ya maji.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Dags att börja måla! Idag behöver du din utvecklade idé, dina penslar, din palett, två behållare med vatten och ett ark tjockt akvarellpapper.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Oras na upang simulan ang iyong pagpipinta! Ngayon kailangan mo ang iyong nabuong ideya, iyong mga brush, iyong palette, dalawang lalagyan ng tubig, at isang sheet ng magandang, makapal na watercolor na papel.</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உங்கள் ஓவியத்தைத் தொடங்க வேண்டிய நேரம் இது! இன்று உங்களுக்குத் தேவையானது உங்கள் வளர்ந்த யோசனை, உங்கள் தூரிகைகள், உங்கள் தட்டு, இரண்டு தண்ணீர் கொள்கலன்கள் மற்றும் நல்ல, அடர்த்தியான வாட்டர்கலர் காகிதத்தின் ஒரு தாள்.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ถึงเวลาเริ่มลงสีแล้ว! วันนี้คุณต้องเตรียมไอเดียที่เตรียมไว้แล้ว พู่กัน จานสี ภาชนะใส่น้ำสองใบ และกระดาษสีน้ำหนาๆ หนึ่งแผ่น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Resim yapmaya başlamanın zamanı geldi! Bugün geliştirdiğiniz fikre, fırçalarınıza, paletinize, iki kap suya ve bir yaprak kaliteli, kalın suluboya kağıdına ihtiyacınız var.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Час розпочати малювання! Сьогодні вам знадобиться ваша розроблена ідея, пензлі, палітра, дві ємності з водою та один аркуш хорошого, щільного акварельного паперу.</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اپنی پینٹنگ شروع کرنے کا وقت! آج آپ کو اپنے تیار کردہ آئیڈیا، اپنے برش، اپنے پیلیٹ، پانی کے دو کنٹینرز، اور ایک اچھے، موٹے واٹر کلر کاغذ کی ضرورت ہے۔</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Đã đến lúc bắt đầu vẽ rồi! Hôm nay bạn cần có ý tưởng đã phát triển, cọ vẽ, bảng màu, hai bình đựng nước và một tờ giấy màu nước dày, tốt.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fc64fc648c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fc64fc648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So what should I be doing today? Choose a paper size. If you want to trade up to a medium or large size of paper, let me know! Usually people draw a rectangle for their painting in the centre of the paper. This leaves room around the outside for doing colour tests. Finish your light pencil drawing. Start your first light layer of paint, working from the back to the front.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Pra, çfarë duhet të bëj sot? Zgjidh një madhësi letre. Nëse dëshiron ta ndërrosh me një madhësi mesatare ose të madhe letre, më lajmëro! Zakonisht njerëzit vizatojnë një drejtkëndësh për pikturën e tyre në qendër të letrës. Kjo lë hapësirë ​​përreth pjesës së jashtme për të bërë teste ngjyrash. Përfundo vizatimin tënd me laps të çelët. Fillo shtresën e parë të çelët të bojës, duke punuar nga mbrapa përpara.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ታዲያ ዛሬ ምን ማድረግ አለብኝ? የወረቀት መጠን ይምረጡ. እስከ መካከለኛ ወይም ትልቅ መጠን ያለው ወረቀት ለመገበያየት ከፈለጉ ያሳውቁኝ! ብዙውን ጊዜ ሰዎች በወረቀቱ መሃል ላይ ለሥዕላቸው አራት ማዕዘን ይሳሉ። ይህ ለቀለም ሙከራዎች በውጭው ክፍል ውስጥ ክፍት ቦታ ይሰጣል። ቀላል የእርሳስ ስዕልዎን ይጨርሱ. የመጀመሪያውን የብርሃን ንብርብርዎን ይጀምሩ, ከጀርባ ወደ ፊት ይሠራሉ.</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ماذا عليّ أن أفعل اليوم؟ اختر حجم ورق مناسب. إذا كنت ترغب في تغيير حجم الورق إلى متوسط ​​أو كبير، فأخبرني! عادةً ما يرسم الناس مستطيلًا في منتصف الورقة للوحاتهم. هذا يترك مساحةً حول الجزء الخارجي لاختبار الألوان. أنهِ رسمك بقلم الرصاص الخفيف. ابدأ أول طبقة من الطلاء الخفيف، من الخلف إلى الأمام.</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Ուրեմն ի՞նչ պետք է անեմ այսօր։ Ընտրեք թղթի չափսը։ Եթե ուզում եք փոխել միջին կամ մեծ չափի թղթի, տեղյակ պահեք ինձ։ Սովորաբար մարդիկ թղթի կենտրոնում նկարում են ուղղանկյուն։ Սա արտաքին մասում տեղ է թողնում գունային փորձարկումներ անելու համար։ Ավարտեք ձեր բաց մատիտով նկարը։ Սկսեք ներկի առաջին բաց շերտը՝ աշխատելով հետևից դեպի առջև։</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Doncs, què hauria de fer avui? Trieu una mida de paper. Si voleu canviar a una mida de paper mitjana o gran, feu-m'ho saber! Normalment, la gent dibuixa un rectangle per a la seva pintura al centre del paper. Això deixa espai a l'exterior per fer proves de color. Acaba el teu dibuix a llapis clar. Comença la teva primera capa lleugera de pintura, treballant de darrere cap endavant.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那么我今天应该做什么呢？选择纸张尺寸。如果你想换成中号或大号的纸张，请告诉我！通常人们会在纸张中央画一个矩形作为绘画的起点。这样可以在外围留出空间进行颜色测试。完成你的浅色铅笔画。开始涂第一层浅色颜料，从后往前涂。</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Dus wat moet ik vandaag doen? Kies een papierformaat. Als je wilt overstappen op een medium of groot papierformaat, laat het me dan weten! Meestal tekenen mensen een rechthoek voor hun schilderij in het midden van het papier. Dit laat ruimte over aan de buitenkant om kleurtesten te doen. Maak je lichte potloodtekening af. Begin met je eerste lichte verflaag, van achter naar voren werkend.</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خب، امروز باید چیکار کنم؟ یه کاغذ با اندازه مناسب انتخاب کن. اگه می‌خوای یه کاغذ با اندازه متوسط ​​یا بزرگ بخری، بهم بگو! معمولاً مردم برای نقاشی‌شون یه مستطیل وسط کاغذ می‌کشن. این کار باعث می‌شه اطرافش برای آزمایش رنگ جا باز بشه. نقاشی با مداد کمرنگ رو تموم کن. اولین لایه رنگ کمرنگ رو از پشت به جلو شروع کن.</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Alors, que dois-je faire aujourd'hui ? Choisir un format de papier. Si vous souhaitez opter pour un format moyen ou grand, n'hésitez pas à me le faire savoir ! On dessine généralement un rectangle au centre de la feuille pour son tableau. Cela laisse de la place autour pour faire des essais de couleurs. Terminez votre dessin au crayon léger. Commencez votre première couche de peinture légère, en travaillant de l'arrière vers l'avant.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Was soll ich heute tun? Wähle ein Papierformat. Wenn du auf ein mittleres oder großes Format umsteigen möchtest, gib mir Bescheid! Normalerweise zeichnet man für sein Bild ein Rechteck in die Mitte des Papiers. So bleibt außen Platz für Farbtests. Beende deine leichte Bleistiftzeichnung. Beginne mit der ersten leichten Farbschicht und arbeite dich von hinten nach vorne vor.</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તો આજે મારે શું કરવું જોઈએ? કાગળનું કદ પસંદ કરો. જો તમે મધ્યમ કે મોટા કદના કાગળનો વેપાર કરવા માંગતા હો, તો મને જણાવો! સામાન્ય રીતે લોકો કાગળની મધ્યમાં તેમના ચિત્રકામ માટે એક લંબચોરસ દોરે છે. આનાથી રંગ પરીક્ષણો કરવા માટે બહારની બાજુએ જગ્યા રહે છે. તમારું લાઇટ પેન્સિલ ડ્રોઇંગ પૂર્ણ કરો. પેઇન્ટનો તમારો પહેલો લાઇટ લેયર શરૂ કરો, પાછળથી આગળ સુધી કામ કરો.</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तो आज मुझे क्या करना चाहिए? कागज़ का एक आकार चुनें। अगर आप मध्यम या बड़े आकार का कागज़ लेना चाहते हैं, तो मुझे बताएँ! आमतौर पर लोग अपनी पेंटिंग के लिए कागज़ के बीच में एक आयत बनाते हैं। इससे बाहर की तरफ़ रंगों की जाँच के लिए जगह बच जाती है। अपनी हल्की पेंसिल वाली ड्राइंग पूरी करें। पेंट की पहली हल्की परत पीछे से आगे की ओर लगाते हुए शुरू करें।</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Quindi cosa dovrei fare oggi? Scegli un formato di carta. Se vuoi passare a un formato medio o grande, fammelo sapere! Di solito si disegna un rettangolo per il dipinto al centro del foglio. Questo lascia spazio intorno per fare delle prove di colore. Completa il tuo disegno a matita leggera. Inizia con il primo strato leggero di colore, procedendo dal retro verso il davanti.</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では、今日は何をすればいいでしょうか？ 紙のサイズを選びましょう。中サイズや大サイズの紙に変更したい場合はお知らせください！ 通常、絵を描く人は紙の中央に長方形を描きます。こうすることで、外側に色彩テストを行うスペースが確保されます。 薄い鉛筆画を完成させましょう。最初の薄い絵の具の層を、奥から手前に向かって塗り始めましょう。</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오늘은 뭘 해야 할까요? 종이 크기를 선택하세요. 중간 크기나 큰 종이로 바꾸고 싶으시면 알려주세요! 보통 사람들은 종이 중앙에 직사각형을 그려 그림을 그립니다. 이렇게 하면 바깥쪽에 색 테스트를 할 수 있는 공간이 생깁니다. 연한 연필 드로잉을 마무리하세요. 뒷면에서 앞면으로 가볍게 물감을 먼저 칠하세요.</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Ji ber vê yekê divê ez îro çi bikim? Mezinahiyek kaxezê hilbijêre. Ger tu dixwazî ​​​​kaxezek bigihînî mezinahiyek navîn an mezin, ji min re bêje! Bi gelemperî mirov ji bo tabloya xwe di navenda kaxezê de çargoşeyekî xêz dikin. Ev li dora derve cîh dihêle ku meriv ceribandinên rengan bike. Xêzkirina xwe ya bi qelema sivik biqedîne. Qata xwe ya yekem a sivik a boyaxê dest pê bike, ji paş ve ber bi pêş ve bixebite.</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Jadi apa yang perlu saya lakukan hari ini? Pilih saiz kertas. Jika anda ingin berdagang sehingga saiz kertas sederhana atau besar, beritahu saya! Biasanya orang melukis segi empat tepat untuk lukisan mereka di tengah-tengah kertas. Ini meninggalkan ruang di sekeliling luar untuk melakukan ujian warna. Selesaikan lukisan pensel ringan anda. Mulakan lapisan cat cahaya pertama anda, bekerja dari belakang ke hadapan.</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അപ്പോൾ ഇന്ന് ഞാൻ എന്തുചെയ്യണം? ഒരു പേപ്പർ വലുപ്പം തിരഞ്ഞെടുക്കുക. ഇടത്തരം അല്ലെങ്കിൽ വലിയ വലിപ്പത്തിലുള്ള പേപ്പർ വരെ മാറ്റണമെങ്കിൽ, എന്നെ അറിയിക്കൂ! സാധാരണയായി ആളുകൾ പേപ്പറിന്റെ മധ്യഭാഗത്ത് പെയിന്റിംഗിനായി ഒരു ദീർഘചതുരം വരയ്ക്കുന്നു. ഇത് കളർ ടെസ്റ്റുകൾ നടത്താൻ പുറത്ത് ഇടം നൽകുന്നു. നിങ്ങളുടെ ലൈറ്റ് പെൻസിൽ ഡ്രോയിംഗ് പൂർത്തിയാക്കുക. പിന്നിൽ നിന്ന് മുന്നിലേക്ക് പെയിന്റിന്റെ ആദ്യത്തെ ലൈറ്റ് പാളി ആരംഭിക്കുക.</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त्यसो भए आज म के गर्नुपर्छ? कागजको आकार छान्नुहोस्। यदि तपाईं मध्यम वा ठूलो आकारको कागजमा व्यापार गर्न चाहनुहुन्छ भने, मलाई थाहा दिनुहोस्! सामान्यतया मानिसहरूले कागजको बीचमा आफ्नो चित्रकलाको लागि आयत कोर्छन्। यसले रंग परीक्षण गर्न बाहिर वरिपरि ठाउँ छोड्छ। आफ्नो हल्का पेन्सिल रेखाचित्र समाप्त गर्नुहोस्। पछाडिबाट अगाडिसम्म काम गर्दै, रंगको पहिलो हल्का तह सुरु गर्नुहोस्।</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نو نن باید څه وکړم؟ د کاغذ اندازه غوره کړئ. که تاسو غواړئ د کاغذ منځنۍ یا لویې اندازې ته تبادله وکړئ، نو ما ته خبر راکړئ! معمولا خلک د کاغذ په مرکز کې د خپل رنګ کولو لپاره مستطیل رسموي. دا د رنګ ازموینې لپاره بهر ته ځای پریږدي. خپل د سپک پنسل انځور بشپړ کړئ. د رنګ لومړی سپک طبقه پیل کړئ، له شا څخه تر مخ پورې کار وکړئ.</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Então, o que devo fazer hoje? Escolha um tamanho de papel. Se quiser trocar para um tamanho médio ou grande, avise-me! Normalmente, as pessoas desenham um retângulo para suas pinturas no centro do papel. Isso deixa espaço ao redor para testes de cor. Termine seu desenho a lápis leve. Comece sua primeira camada leve de tinta, trabalhando de trás para a frente.</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ਤਾਂ ਅੱਜ ਮੈਨੂੰ ਕੀ ਕਰਨਾ ਚਾਹੀਦਾ ਹੈ? ਕਾਗਜ਼ ਦਾ ਆਕਾਰ ਚੁਣੋ। ਜੇਕਰ ਤੁਸੀਂ ਦਰਮਿਆਨੇ ਜਾਂ ਵੱਡੇ ਆਕਾਰ ਦੇ ਕਾਗਜ਼ ਦਾ ਵਪਾਰ ਕਰਨਾ ਚਾਹੁੰਦੇ ਹੋ, ਤਾਂ ਮੈਨੂੰ ਦੱਸੋ! ਆਮ ਤੌਰ 'ਤੇ ਲੋਕ ਕਾਗਜ਼ ਦੇ ਕੇਂਦਰ ਵਿੱਚ ਆਪਣੀ ਪੇਂਟਿੰਗ ਲਈ ਇੱਕ ਆਇਤਕਾਰ ਬਣਾਉਂਦੇ ਹਨ। ਇਸ ਨਾਲ ਰੰਗ ਟੈਸਟ ਕਰਨ ਲਈ ਬਾਹਰੋਂ ਜਗ੍ਹਾ ਬਚ ਜਾਂਦੀ ਹੈ। ਆਪਣੀ ਹਲਕੀ ਪੈਨਸਿਲ ਡਰਾਇੰਗ ਨੂੰ ਪੂਰਾ ਕਰੋ। ਪੇਂਟ ਦੀ ਆਪਣੀ ਪਹਿਲੀ ਹਲਕੀ ਪਰਤ ਸ਼ੁਰੂ ਕਰੋ, ਪਿੱਛੇ ਤੋਂ ਅੱਗੇ ਤੱਕ ਕੰਮ ਕਰੋ।</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Итак, чем мне заняться сегодня? Выберите размер бумаги. Если хотите перейти на средний или большой, дайте мне знать! Обычно рисуют прямоугольник в центре листа. Это оставляет место по краям для пробных цветовых переходов. Завершите свой лёгкий карандашный рисунок. Начните первый лёгкий слой краски, двигаясь от заднего края к переднему.</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Дакле, шта би требало да радим данас? Изаберите величину папира. Ако желите да пређете на средњу или велику величину папира, јавите ми! Обично људи цртају правоугаоник за своју слику у средини папира. Ово оставља простор са спољашње стране за прављење тестова боја. Завршите свој цртеж светлом оловком. Почните свој први тањи слој боје, радећи од позади ка напред.</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Haddaba maxaan sameeyaa maanta? Dooro cabbirka warqadda. Haddii aad rabto in aad ka ganacsato ilaa cabbir dhexdhexaad ah ama weyn oo warqad ah, ii soo sheeg! Caadi ahaan dadku waxay ku sawiraan leydi rinjiyeyntooda dhexda warqadda. Tani waxay ka dhigeysaa meel bannaanka ah oo lagu sameeyo tijaabooyinka midabka. Dhameystir sawirka qalinka khafiifka ah Bilow lakabkaaga iftiinka ugu horreeya ee rinjiga, ka shaqee dhabarka ilaa hore.</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¿Qué debería hacer hoy? Elige un tamaño de papel. Si quieres cambiar a uno mediano o grande, ¡avísame! Normalmente, se dibuja un rectángulo en el centro del papel para la pintura. Esto deja espacio alrededor para hacer pruebas de color. Termina tu dibujo a lápiz. Empieza la primera capa fina de pintura, trabajando de atrás hacia adelante.</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Janten naon anu kuring kedah laksanakeun ayeuna? Pilih ukuran kertas. Lamun hayang dagang nepi ka ukuran sedeng atawa badag kertas, hayu atuh nyaho! Biasana jalma ngagambar sagi opat pikeun lukisan maranéhanana di tengah kertas. Ieu nyéépkeun rohangan di luar pikeun ngalakukeun tés warna. Rengse gambar pensil lampu Anjeun. Mimitian lapisan cet lampu munggaran anjeun, damel ti tukang ka payun.</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Kwa hivyo nifanye nini leo? Chagua saizi ya karatasi. Ikiwa unataka kufanya biashara hadi ukubwa wa kati au mkubwa wa karatasi, nijulishe! Kawaida watu huchora mstatili kwa uchoraji wao katikati ya karatasi. Hii huacha nafasi kuzunguka nje kwa ajili ya kufanya vipimo vya rangi. Maliza mchoro wako wa penseli nyepesi. Anza safu yako ya kwanza ya rangi ya mwanga, ukifanya kazi kutoka nyuma hadi mbele.</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Så vad ska jag göra idag? Välj en pappersstorlek. Om du vill byta till en mellanstor eller stor pappersstorlek, låt mig veta! Vanligtvis ritar folk en rektangel för sin målning i mitten av pappret. Detta lämnar utrymme runt utsidan för att göra färgtester. Avsluta din ljusa blyertsteckning. Börja ditt första ljusa lager färg, arbeta bakifrån och fram.</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Kaya ano ang dapat kong gawin ngayon? Pumili ng sukat ng papel. Kung gusto mong i-trade hanggang sa katamtaman o malaking sukat ng papel, ipaalam sa akin! Kadalasan ang mga tao ay gumuhit ng isang parihaba para sa kanilang pagpipinta sa gitna ng papel. Nag-iiwan ito ng silid sa labas para sa paggawa ng mga pagsusuri sa kulay. Tapusin ang iyong magaan na pagguhit ng lapis. Simulan ang iyong unang liwanag na layer ng pintura, magtrabaho mula sa likod hanggang sa harap.</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சரி, இன்று நான் என்ன செய்ய வேண்டும்? ஒரு காகித அளவைத் தேர்வுசெய்க. நீங்கள் நடுத்தர அல்லது பெரிய அளவிலான காகிதமாக மாற்ற விரும்பினால், எனக்குத் தெரியப்படுத்துங்கள்! பொதுவாக மக்கள் தங்கள் ஓவியத்திற்காக காகிதத்தின் மையத்தில் ஒரு செவ்வகத்தை வரைவார்கள். இது வண்ண சோதனைகளைச் செய்வதற்கு வெளிப்புறத்தைச் சுற்றி இடத்தை விட்டுச்செல்கிறது. உங்கள் ஒளி பென்சில் வரைபடத்தை முடிக்கவும். பின்புறத்திலிருந்து முன் வரை வேலை செய்யும் உங்கள் முதல் ஒளி அடுக்கைத் தொடங்கவும்.</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วันนี้ฉันควรทำอะไรดี? เลือกขนาดกระดาษ ถ้าอยากเปลี่ยนเป็นขนาดกลางหรือใหญ่ บอกมาได้เลย! ปกติแล้วคนเราจะวาดรูปสี่เหลี่ยมผืนผ้าไว้ตรงกลางกระดาษ เผื่อไว้สำหรับทดสอบสี วาดดินสอสีอ่อนๆ ให้เสร็จ เริ่มลงสีอ่อนๆ ชั้นแรกจากด้านหลังไปด้านหน้า</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Peki bugün ne yapmalıyım? Bir kağıt boyutu seçin. Orta veya büyük boy bir kağıda geçmek isterseniz, bana bildirin! Genellikle insanlar resimleri için kağıdın ortasına bir dikdörtgen çizerler. Bu, renk testleri için dışarıda boşluk bırakır. Açık renkli kalem çiziminizi tamamlayın. Arkadan öne doğru ilerleyerek ilk açık renkli boya katmanınıza başlayın.</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Отже, що мені робити сьогодні? Виберіть розмір паперу. Якщо ви хочете перейти на середній або великий розмір паперу, повідомте мене! Зазвичай люди малюють прямокутник для своєї картини в центрі паперу. Це залишає місце по краю для проведення кольорових тестів. Завершіть свій малюнок легким олівцем. Почніть наносити перший легкий шар фарби, працюючи ззаду вперед.</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تو آج مجھے کیا کرنا چاہیے؟ کاغذ کا سائز منتخب کریں۔ اگر آپ کاغذ کے درمیانے یا بڑے سائز تک تجارت کرنا چاہتے ہیں تو مجھے بتائیں! عام طور پر لوگ کاغذ کے بیچ میں اپنی پینٹنگ کے لیے ایک مستطیل کھینچتے ہیں۔ یہ رنگ ٹیسٹ کرنے کے لئے باہر کے ارد گرد کمرے چھوڑ دیتا ہے. اپنی ہلکی پنسل ڈرائنگ کو ختم کریں۔ پینٹ کی اپنی پہلی ہلکی پرت شروع کریں، پیچھے سے سامنے تک کام کریں۔</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Vậy hôm nay tôi nên làm gì? Chọn khổ giấy. Nếu bạn muốn đổi sang khổ giấy trung bình hoặc lớn, hãy cho tôi biết! Thông thường, mọi người sẽ vẽ một hình chữ nhật ở giữa tờ giấy để vẽ tranh. Việc này sẽ giúp chừa khoảng trống ở bên ngoài để thử màu. Hoàn thành bức vẽ bằng chì nhạt. Bắt đầu lớp sơn mỏng đầu tiên, vẽ từ sau ra trước.</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sz="900">
              <a:latin typeface="Open Sans"/>
              <a:ea typeface="Open Sans"/>
              <a:cs typeface="Open Sans"/>
              <a:sym typeface="Open San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3a441d69734_0_5: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3a441d69734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101b5c1b139_0_6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101b5c1b139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Francisco Goya, Saturno devorando a su hijo (Saturn Devouring His Son), c. 1819–1823</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Francisco Goya, Saturno devorando a su hijo (Saturni që gllabëron djalin e tij), shek. 1819–1823</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ፍራንሲስኮ ጎያ፣ ሳተርኖ ዴቫራንዶ አ ሱ ሂጆ (ሳተርን ልጁን እየበላ)፣ ሐ. 1819-1823 እ.ኤ.አ</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فرانسيسكو غويا، ساتورنو ديفوراندو أ سو هيجو (زحل يلتهم ابنه)، ج. 1819-1823</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Ֆրանցիսկո Գոյա, Saturno devorando a su hijo (Սատուրնը խժռում է իր որդուն), ք. 1819–1823 թթ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Francisco Goya, Saturno devorando a su hijo (Saturn devorant el seu fill), c. 1819–1823</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弗朗西斯科·戈雅，《Saturno devorando a su hijo》（土星吞噬他的儿子），c. 1819–1823</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Francisco Goya, Saturno devorando a su hijo (Saturnus verslindt zijn zoon), ca. 1819-1823</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فرانسیسکو گویا، Saturno devorando a su hijo (زحل در حال بلعیدن پسرش)، ج. 1819-1823</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Francisco Goya, Saturno devorando a su hijo (Saturne dévorant son fils), v. 1819-1823</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Francisco Goya, Saturno devorando a su hijo (Saturn verschlingt seinen Sohn), ca. 1819–1823</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ફ્રાન્સિસ્કો ગોયા, સેટર્નો ડેવોરાન્ડો એ સુ હિજો (શનિ તેમના પુત્રને ખાઈ રહ્યો છે), સી. 1819-1823</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फ़्रांसिस्को गोया, सैटर्नो डेवोरांडो ए सु हिजो (सैटर्न डिवोरिंग हिज़ सन), सी। 1819-1823</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Francisco Goya, Saturno devorando a su hijo (Saturno che divora suo figlio), c. 1819–1823</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フランシスコ・ゴヤ、サトゥルノ・デヴォランド・ア・ス・ヒホ（息子を貪る土星）、c。 1819 ～ 1823 年</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프란시스코 고야, Saturno devorando a su hijo(아들을 잡아먹는 사투르누스), c. 1819년~1823년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Francisco Goya, Saturno devorando a su hijo (Saturn Kurê Xwe Dixwe), c. 1819–1823</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Francisco Goya, Saturno devorando a su hijo (Saturnus Menelan Anaknya), c. 1819–1823</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ഫ്രാൻസിസ്കോ ഗോയ, സാറ്റർനോ ഡെവോറാൻഡോ എ സു ഹിജോ (ശനി തൻ്റെ മകനെ വിഴുങ്ങുന്നു), സി. 1819–1823</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फ्रान्सिस्को गोया, Saturno devorando a su hijo (Saturn Devouring his Son), c. १८१९–१८२३</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فرانسسکو ګویا، Saturno devorando a su hijo (Saturn devoring his son)، ج. ۱۸۱۹-۱۸۲۳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Francisco Goya, Saturno devorando a su hijo (Saturno Devorando Seu Filho), c. 1819–1823</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ਫ੍ਰਾਂਸਿਸਕੋ ਗੋਯਾ, ਸੈਟਰਨੋ ਡੇਵੋਰੈਂਡੋ ਏ ਸੁ ਹਿਜੋ (ਸੈਟਰਨ ਡਿਵੋਰਿੰਗ ਇਜ਼ ਸੋਨ), ਸੀ. 1819-1823</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Франсиско Гойя, Saturno devorando a su hijo (Сатурн, пожирающий своего сына), ок. 1819–1823 гг.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Франсиско Гоја, Сатурно деворандо а су хијо (Сатурн који прождире свог сина), в. 1819–1823</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Francisco Goya, Saturno devorando a su hijo (Saturn Cunista Wiilkiisa), c. 1819-1823</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Francisco Goya, Saturno devorando a su hijo (Saturno devorando a su hijo), c. 1819-1823</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Francisco Goya, Saturno devorando a su hijo (Saturnus Devouring Putra-Na), c. 1819–1823</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Francisco Goya, Saturno devorando a su hijo (Zohali Inameza Mwanawe), c. 1819-1823</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Francisco Goya, Saturno devorando a su hijo (Saturnus slukar sin son), ca. 1819–1823</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Francisco Goya, Saturno devorando a su hijo (Saturn Devouring His Son), c. 1819–1823</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பிரான்சிஸ்கோ கோயா, சாட்டர்னோ டெவோராண்டோ எ சு ஹிஜோ (சனி அவரது மகனை விழுங்குகிறது), சி. 1819–1823</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ฟรานซิสโก โกยา, Saturno devorando a su hijo (ดาวเสาร์กลืนพระบุตร), ประมาณ. ค.ศ. 1819–1823</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Francisco Goya, Saturno devorando a su hijo (Oğlunu Yiyen Satürn), c. 1819–1823</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Франсіско Гойя, Saturno devorando a su hijo (Сатурн пожирає свого сина), c. 1819–1823 роки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فرانسسکو گویا، Saturno devorando a su hijo (زحل اپنے بیٹے کو کھا رہا ہے)، سی۔ 1819-1823</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Francisco Goya, Saturno devorando a su hijo (Sao Thổ nuốt chửng con trai của ông), c. 1819–1823</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101b5c1b139_0_7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101b5c1b139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191e3940b8d_0_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191e3940b8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101b5c1b139_0_78: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101b5c1b139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238d6f204ba_0_291: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238d6f204ba_0_2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in two columns, Summer 2025 generated on 9/27/2025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Work in progress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Puna në vazhdim</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በሂደት ላይ ያለ ስራ</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العمل قيد التقدم</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Աշխատանքն ընթացքի մեջ 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Treball en curs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正在进行的工作</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Werk in uitvoering</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کار در حال انجام است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Travaux en cours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In Arbeit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કામ ચાલુ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कार्य प्रगति पर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Lavori in corso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進行中</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진행 중인 작업</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Kar berdewam 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Kerja sedang berjalan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പണി പുരോഗമിക്കുന്നു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काम भइरहेको छ</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کار روان دی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Trabalho em andamento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ਕੰਮ ਚੱਲ ਰਿਹਾ 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Работа в процессе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Радови у току</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Shaqada ayaa socota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Trabajo en progreso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Gawé dina kamajuan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Kazi inaendelea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Arbete pågår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Kasalukuyang ginagawa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வேலை நடந்து கொண்டிருக்கிறது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งานที่กำลังดำเนินการอยู่</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Çalışma devam ediyor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Робота в процесі</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کام جاری ہے۔</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Công việc đang tiến hành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3a544a905af_0_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3a544a905a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3a544a905af_0_25: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3a544a905af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3a544a905af_0_75: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3a544a905af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3a544a905af_0_18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3a544a905af_0_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3a544a905af_0_135: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3a544a905af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3a544a905af_0_12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3a544a905af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3a544a905af_0_28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3a544a905af_0_2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3569cf85ae5_0_39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3569cf85ae5_0_3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next to English,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Every work-in-progress photo counts towards your goal-setting mark</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Çdo foto në proces pune llogaritet drejt vendosjes së qëllimit tuaj</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እያንዳንዱ በሂደት ላይ ያለ ፎቶ ወደ ግብ ማቀናበሪያ ምልክትዎ ይቆጠራል</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كل صورة قيد التنفيذ تُحتسب ضمن هدفك المحدد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Յուրաքանչյուր ընթացիկ լուսանկար կարևոր է ձեր նպատակին հասնելու համար</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Cada foto de treball en curs compta per a la teva marca d'objectius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每张正在制作的照片都计入你的目标设定分数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Elke foto die nog in ontwikkeling is, telt mee voor het behalen van je doelstelling</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هر عکس در حال انجام، در راستای هدف تعیین‌شده‌ی شما محسوب می‌شود.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Chaque photo en cours de réalisation compte pour votre objectif de définition d'objectifs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Jedes Work-in-Progress-Foto zählt zu Ihrer Zielsetzungsnote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દરેક ચાલુ કાર્યનો ફોટો તમારા ધ્યેય-નિર્માણમાં ગણાય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प्रत्येक कार्य-प्रगति फ़ोटो आपके लक्ष्य-निर्धारण चिह्न में गिनी जाती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Ogni foto in lavorazione conta per il raggiungimento del tuo obiettivo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作業中の写真はすべて目標達成にカウントされます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진행 중인 모든 사진은 목표 설정에 반영됩니다.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Her wêneyek di xebata berdewam de ji bo destnîşankirina armanca we tê hesibandin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Setiap foto yang sedang dalam proses dikira dalam tanda penetapan matlamat anda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നിങ്ങളുടെ ജോലി പുരോഗമിക്കുന്ന ഓരോ ഫോട്ടോയും നിങ്ങളുടെ ലക്ഷ്യ നിർണ്ണയ മാർക്കിലേക്ക് കണക്കാക്കും.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प्रत्येक प्रगतिमा रहेको तस्बिरले तपाईंको लक्ष्य निर्धारणमा योगदान पुर्‍याउँछ।</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هر کار روان عکس ستاسو د هدف ټاکلو لپاره حساب کیږي</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Cada foto do trabalho em andamento conta para sua meta de definição de metas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ਹਰੇਕ ਕੰਮ-ਅਧੀਨ ਫੋਟੋ ਤੁਹਾਡੇ ਟੀਚੇ ਨੂੰ ਪੂਰਾ ਕਰਨ ਲਈ ਗਿਣੀ ਜਾਂਦੀ 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Каждая фотография в процессе работы учитывается при постановке цели.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Свака фотографија у току рада доприноси вашем циљу</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Sawir kasta oo shaqada ku jira wuxuu ku xisaabtamayaa calaamadda yool-dejinta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Cada foto del trabajo en progreso cuenta para alcanzar tu objetivo.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Saban poto anu nuju lumangsung diitung kana tanda netepkeun tujuan anjeun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Kila picha inayoendelea inahesabiwa katika alama yako ya kuweka lengo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Varje foto av pågående arbete räknas mot ditt målsättningsbetyg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Ang bawat work-in-progress na larawan ay binibilang sa iyong marka sa pagtatakda ng layunin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ஒவ்வொரு செயல்பாட்டில் உள்ள புகைப்படமும் உங்கள் இலக்கை நிர்ணயிக்கும் குறியை நோக்கி கணக்கிடப்படும்.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รูปถ่ายทุกรูปที่ยังอยู่ระหว่างดำเนินการจะนับรวมในการตั้งเป้าหมายของคุณ</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Çalışma aşamasındaki her fotoğraf, hedef belirleme hedefinize ulaşmanıza katkıda bulunur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Кожне фото в процесі роботи зараховується для досягнення вашої мети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ہر کام جاری تصویر کا شمار آپ کے ہدف کے تعین کے نشان میں ہوتا ہے۔</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Mỗi bức ảnh đang trong quá trình thực hiện đều được tính vào mục tiêu bạn đặt ra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29fa21057da_0_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62" name="Google Shape;262;g29fa21057d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39d4289a601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39d4289a60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39d4289a601_0_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39d4289a601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waiting to automatically translate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Painting timeline: Skill building, idea development, drawing, first layer, additional layers, adjustement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بناء المهارات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技能培养</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스킬 빌딩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Pagbuo ng kasanayan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Формування навичок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Ndërtimi i aftësive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Հմտությունների ձևավորում</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Vaardigheid opbouwen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Développement de compétences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Kompetenzaufbau</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مهارت سازی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કૌશલ્ય નિર્માણ</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कौशल विकास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Italiano</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Sviluppo di abilità</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スキルの構築</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Avakirina jêhatîbûnê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सीप निर्माण</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مهارتونو جوړول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ਹੁਨਰ ਨਿਰਮਾਣ</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Desenvolvimento de habilidades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Развитие навыков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Dhisidda xirfadda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Desarrollo de habilidades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Ujenzi wa ujuzi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திறன் வளர்ப்பு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การสร้างทักษะ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Beceri geliştirme</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ہنر کی عمارت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Xây dựng kỹ năng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Skill building</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Idea development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Line drawing</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First layer</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Second layer</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Adjustment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بناء المهارات</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فكرة تطوير الفكرة</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خط الرسم</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الطبقة الأولى</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طبقه ثانيه</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تعديل</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Ujenzi wa ujuzi.</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Maendeleo ya wazo.</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Mchoro wa Line.</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Safu ya kwanza.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Safu ya pili</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Marekebisho</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-Dombo / -a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技能建设</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理念发展</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线绘图</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第一层</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第二层</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调整</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Gusali ng kasanayan</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Pag-unlad ng ideya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Pagguhit ng linya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Unang layer.</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Ikalawang layer.</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Pagsasaayos</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Construção de habilidades.</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Desenvolvimento de ideia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Desenho de linha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Primeira camada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Segunda camada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Ajustamento</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कौशल भवन</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विचार विकास</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रेखा रेखाचित्र</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पहिलो तह</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दोस्रो तह</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समन्वय</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Avahiya behreyê</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Pêşveçûna Idea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Xeta xêzkirinê</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Layer yekem</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Layer Duyemîn</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Lêanî</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Desarrollo de habilidades</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Desarrollo de ideas</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Dibujo lineal</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Primera capa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Segunda capa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Ajustamiento</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기술 빌딩</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아이디어 개발</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라인 드로잉</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첫 번째 층</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두 번째 층</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조정</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Dhismaha xirfad</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Horumarinta IDEA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Safka safka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Lakabka koowaad</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Lakabka labaad</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Isku hagaajinta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Fertigkeitsgebäude</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Ideenentwicklung</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Strichzeichnung</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Erste Schicht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Zweite Schicht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Einstellung</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スキルビルディング</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アイデア開発</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線画</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第1層</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第二層</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調整</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Kĩ năng xây dựng</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Phát triển ý tưởng</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Vẽ đường thẳng</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Lớp đầu tiên</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Lớp thứ hai</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Điều chỉnh.</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อาคารทักษะ</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การพัฒนาความคิด</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การวาดเส้น</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ชั้นแรก</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ชั้นที่สอง</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การปรับ</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ساخت مهارت</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توسعه ایده</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خط نقاشی</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لایه اول</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لایه دوم</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تعدیل</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Будівництво майстерності</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Розвиток ідеї</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Лінійний малюнок</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Перший шар</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Другий шар</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Коригування</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مهارتونو ودانۍ</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نظر پرمختیا</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ليکې</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لومړی پرت</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دوهم پرت</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سمون</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कौशल विकास</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विचार विकास</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रेखा चित्र</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पहली सतह</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दूसरी परत</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समायोजन</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1de9c658b0e_0_180: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76" name="Google Shape;276;g1de9c658b0e_0_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Evaluation for the watercolour painting: 1) Quality of observation: Careful detail, proportion, and shading with the goal of realism; 2) Quality of painting technique: Excellent colour mixing, blending, brushwork, and texture; 3) Composition: Creating a full, well-balanced, non-central composition with a clear colour scheme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Vlerësimi për pikturën me akuarele: 1) Cilësia e vëzhgimit: Detaje, proporcione dhe hijezim i kujdesshëm me qëllim realizmin; 2) Cilësia e teknikës së pikturës: Përzierje, përzierje ngjyrash, punim me furçë dhe teksturë e shkëlqyer; 3) Kompozimi: Krijimi i një kompozimi të plotë, të ekuilibruar mirë, jo-qendror me një skemë të qartë ngjyrash.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የውሃ ቀለም ስእል ግምገማ: 1) የመመልከቻ ጥራት: በጥንቃቄ ዝርዝር, ተመጣጣኝ እና ጥላ ከእውነታው ግብ ጋር; 2) የማቅለም ቴክኒካል ጥራት: በጣም ጥሩ የቀለም ቅልቅል, ቅልቅል, ብሩሽ እና ሸካራነት; 3) ቅንብር፡- የጠራ የቀለም ዘዴ ያለው ሙሉ፣ ሚዛናዊ ያልሆነ ማዕከላዊ ቅንብር መፍጠር</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تقييم لوحة الألوان المائية: 1) جودة الملاحظة: تفاصيل دقيقة، وتناسب، وتظليل بهدف الواقعية؛ 2) جودة تقنية الرسم: خلط ممتاز للألوان، ودمجها، وضربات الفرشاة، والملمس؛ 3) التركيب: إنشاء تركيبة كاملة ومتوازنة وغير مركزية مع مخطط ألوان واضح</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Ջրաներկով նկարի գնահատումը՝ 1) Դիտարկման որակը՝ ուշադիր մանրամասներ, համամասնություններ և ստվերաներկեր՝ ռեալիզմի նպատակով։ 2) Նկարչական տեխնիկայի որակը՝ գերազանց գույների խառնուրդ, միաձուլում, վրձնի աշխատանք և հյուսվածք։ 3) Կոմպոզիցիա՝ լիարժեք, հավասարակշռված, ոչ կենտրոնացված կոմպոզիցիայի ստեղծում՝ հստակ գունային սխեմայով։</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Avaluació de l'aquarel·la: 1) Qualitat de l'observació: Detall, proporció i ombrejat acurats amb l'objectiu del realisme; 2) Qualitat de la tècnica pictòrica: Excel·lent barreja de colors, fusió, pinzellada i textura; 3) Composició: Creació d'una composició completa, ben equilibrada i no central amb un esquema de color clar.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水彩画的评价：1）观察质量：细致的细节、比例和阴影，以达到写实的目的；2）绘画技巧质量：出色的色彩混合、调和、笔触和纹理；3）构图：通过清晰的配色方案创造出完整、均衡、非中心的构图</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Beoordeling voor het aquarelschilderij: 1) Kwaliteit van de observatie: Zorgvuldige details, verhoudingen en schaduwen met het doel van realisme; 2) Kwaliteit van de schildertechniek: Uitstekende kleurmenging, -overvloeiing, penseelvoering en textuur; 3) Compositie: Het creëren van een volledige, goed uitgebalanceerde, niet-centrale compositie met een duidelijk kleurenschema</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ارزیابی نقاشی آبرنگ: ۱) کیفیت مشاهده: جزئیات دقیق، تناسب و سایه‌زنی با هدف واقع‌گرایی؛ ۲) کیفیت تکنیک نقاشی: ترکیب، تلفیق، قلم‌مو و بافت عالی رنگ‌ها؛ ۳) ترکیب‌بندی: ایجاد یک ترکیب‌بندی کامل، متعادل و غیرمتمرکز با طرح رنگی واضح</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Évaluation de la peinture à l'aquarelle : 1) Qualité de l'observation : Détails, proportions et ombrages soignés dans un souci de réalisme ; 2) Qualité de la technique de peinture : Excellent mélange des couleurs, fusion, travail au pinceau et texture ; 3) Composition : Création d'une composition complète, bien équilibrée et non centrale avec une palette de couleurs claire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Bewertung des Aquarells: 1) Qualität der Beobachtung: Sorgfältige Detailgenauigkeit, Proportion und Schattierung mit dem Ziel des Realismus; 2) Qualität der Maltechnik: Hervorragende Farbmischung, Verschmelzung, Pinselführung und Textur; 3) Komposition: Erstellen einer vollständigen, ausgewogenen, nicht zentralen Komposition mit einem klaren Farbschema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વોટરકલર પેઇન્ટિંગ માટે મૂલ્યાંકન: 1) અવલોકનની ગુણવત્તા: વાસ્તવવાદના ધ્યેય સાથે કાળજીપૂર્વક વિગતો, પ્રમાણ અને છાંયો; 2) પેઇન્ટિંગ તકનીકની ગુણવત્તા: ઉત્તમ રંગ મિશ્રણ, મિશ્રણ, બ્રશવર્ક અને ટેક્સચર; 3) રચના: સ્પષ્ટ રંગ યોજના સાથે સંપૂર્ણ, સારી રીતે સંતુલિત, બિન-કેન્દ્રીય રચના બનાવવી.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जलरंग चित्रकला के लिए मूल्यांकन: 1) अवलोकन की गुणवत्ता: यथार्थवाद के लक्ष्य के साथ सावधानीपूर्वक विवरण, अनुपात और छायांकन; 2) चित्रकला तकनीक की गुणवत्ता: उत्कृष्ट रंग मिश्रण, सम्मिश्रण, ब्रशवर्क और बनावट; 3) रचना: एक स्पष्ट रंग योजना के साथ एक पूर्ण, अच्छी तरह से संतुलित, गैर-केंद्रीय रचना बनाना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Valutazione del dipinto ad acquerello: 1) Qualità dell'osservazione: dettagli, proporzioni e ombreggiature accurati con l'obiettivo del realismo; 2) Qualità della tecnica pittorica: eccellente miscelazione dei colori, sfumatura, pennellata e consistenza; 3) Composizione: creazione di una composizione completa, ben bilanciata e non centrale con una chiara combinazione di colori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水彩画の評価：1）観察の質：写実性を目指した細部、比率、陰影の描写。2）絵画技術の質：優れた色の混合、ブレンド、筆遣い、質感。3）構成：明確な配色で、豊かでバランスの取れた、中心のない構成を作成するこ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수채화 그림에 대한 평가: 1) 관찰의 질: 사실주의의 목표를 가진 세심한 디테일, 비율 및 음영; 2) 그림 기법의 질: 뛰어난 색상 혼합, 블렌딩, 붓놀림 및 질감; 3) 구성: 명확한 색상 구성표로 완전하고 균형 잡히고 중심이 없는 구성을 만듭니다.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Nirxandina boyaxa bi rengên avî: 1) Kalîteya çavdêriyê: Hûrgulî, rêje û siya bi baldarî bi armanca realîzmê; 2) Kalîteya teknîka boyaxkirinê: Tevlihevkirin, tevlihevkirin, firçe û tevnvîsa rengan a hêja; 3) Kompozîsyon: Afirandina kompozîsyonek tevahî, baş-hevseng, ne-navendî bi şemayek rengîn a zelal.</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Penilaian untuk lukisan cat air: 1) Kualiti pemerhatian: Perincian, perkadaran dan lorekan yang teliti dengan matlamat realisme; 2) Kualiti teknik lukisan: Pencampuran warna, pengadunan, kerja berus dan tekstur yang sangat baik; 3) Komposisi: Mencipta komposisi penuh, seimbang, bukan tengah dengan skema warna yang jelas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വാട്ടർ കളർ പെയിന്റിംഗിനായുള്ള വിലയിരുത്തൽ: 1) നിരീക്ഷണത്തിന്റെ ഗുണനിലവാരം: റിയലിസം എന്ന ലക്ഷ്യത്തോടെ ശ്രദ്ധാപൂർവ്വമായ വിശദാംശങ്ങൾ, അനുപാതം, ഷേഡിംഗ്; 2) പെയിന്റിംഗ് ടെക്നിക്കിന്റെ ഗുണനിലവാരം: മികച്ച വർണ്ണ മിക്സിംഗ്, ബ്ലെൻഡിംഗ്, ബ്രഷ് വർക്ക്, ടെക്സ്ചർ; 3) രചന: വ്യക്തമായ വർണ്ണ സ്കീമുള്ള പൂർണ്ണവും സമതുലിതവും കേന്ദ്രീകൃതമല്ലാത്തതുമായ ഒരു രചന സൃഷ്ടിക്കൽ.</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पानी रंग चित्रकलाको मूल्याङ्कन: १) अवलोकनको गुणस्तर: यथार्थवादको लक्ष्यका साथ सावधानीपूर्वक विवरण, अनुपात र छायांकन; २) चित्रकला प्रविधिको गुणस्तर: उत्कृष्ट रंग मिश्रण, मिश्रण, ब्रशवर्क, र बनावट; ३) रचना: स्पष्ट रंग योजनाको साथ पूर्ण, राम्रो सन्तुलित, गैर-केन्द्रीय संरचना सिर्जना गर्ने।</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اوبو رنګ انځورګرۍ ارزونه: ۱) د مشاهدې کیفیت: د واقعیت پالنې هدف سره په احتیاط سره توضیحات، تناسب، او سیوري؛ ۲) د انځورګرۍ تخنیک کیفیت: غوره رنګ مخلوط کول، مخلوط کول، برش ورک، او جوړښت؛ ۳) جوړښت: د روښانه رنګ سکیم سره د بشپړ، ښه متوازن، غیر مرکزي ترکیب جوړول.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Avaliação da pintura em aquarela: 1) Qualidade da observação: detalhes cuidadosos, proporção e sombreamento com o objetivo de realismo; 2) Qualidade da técnica de pintura: excelente mistura de cores, mesclagem, pincelada e textura; 3) Composição: criação de uma composição completa, bem equilibrada e não centralizada, com um esquema de cores claro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ਵਾਟਰਕਲਰ ਪੇਂਟਿੰਗ ਲਈ ਮੁਲਾਂਕਣ: 1) ਨਿਰੀਖਣ ਦੀ ਗੁਣਵੱਤਾ: ਯਥਾਰਥਵਾਦ ਦੇ ਟੀਚੇ ਨਾਲ ਧਿਆਨ ਨਾਲ ਵੇਰਵੇ, ਅਨੁਪਾਤ ਅਤੇ ਛਾਂ; 2) ਪੇਂਟਿੰਗ ਤਕਨੀਕ ਦੀ ਗੁਣਵੱਤਾ: ਸ਼ਾਨਦਾਰ ਰੰਗ ਮਿਸ਼ਰਣ, ਮਿਸ਼ਰਣ, ਬੁਰਸ਼ਵਰਕ ਅਤੇ ਬਣਤਰ; 3) ਰਚਨਾ: ਇੱਕ ਸਪਸ਼ਟ ਰੰਗ ਸਕੀਮ ਦੇ ਨਾਲ ਇੱਕ ਪੂਰੀ, ਚੰਗੀ ਤਰ੍ਹਾਂ ਸੰਤੁਲਿਤ, ਗੈਰ-ਕੇਂਦਰੀ ਰਚਨਾ ਬਣਾਉਣਾ।</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Оценка акварельной живописи: 1) Качество наблюдения: Тщательная проработка деталей, пропорций и теней с целью достижения реализма; 2) Качество техники живописи: Отличное смешение цветов, плавные переходы, работа кистью и фактура; 3) Композиция: Создание полной, сбалансированной, нецентральной композиции с четкой цветовой гаммой.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Оцена акварелног сликарства: 1) Квалитет посматрања: Пажљиво детаљисање, пропорције и сенчење са циљем реализма; 2) Квалитет технике сликања: Одлично мешање боја, претапање, рад четкицом и текстура; 3) Композиција: Стварање пуне, добро уравнотежене, нецентралне композиције са јасном шемом боја.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Qiimaynta rinjiyeynta midab-biyoodka: 1) Tayada fiirsashada: Faahfaahin taxaddar leh, saamiga, iyo hadhaynta leh yoolka dhabta ah; 2) Tayada farsamada rinjiyeynta: Isku-dhafka midabaynta, isku-dhafka, burushka, iyo texture; 3) Halabuurka: Abuuritaanka buuxa, dheelitiran, halabuur aan dhexe ahayn oo leh nidaam midab cad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Evaluación de la pintura de acuarela: 1) Calidad de la observación: Detalle cuidadoso, proporción y sombreado con el objetivo de realismo; 2) Calidad de la técnica de pintura: Excelente mezcla de colores, combinación, pincelada y textura; 3) Composición: Creación de una composición completa, bien equilibrada y no central con un esquema de color claro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Evaluasi pikeun lukisan cat cai: 1) Kualitas observasi: Sacara rinci, proporsi, jeung shading kalawan udagan realisme; 2) Kualitas téknik lukisan: Alus warna campur kode, blending, brushwork, jeung tékstur; 3) Komposisi: Nyiptakeun komposisi lengkep, saimbang, non-sentral kalayan skéma warna anu jelas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Tathmini ya uchoraji wa rangi ya maji: 1) Ubora wa uchunguzi: Maelezo ya uangalifu, uwiano, na kivuli kwa lengo la uhalisi; 2) Ubora wa mbinu ya uchoraji: Mchanganyiko bora wa rangi, kuchanganya, brashi, na texture; 3) Muundo: Kujenga utungaji kamili, wenye usawa, usio wa kati na mpango wa rangi wazi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Utvärdering av akvarellmålningen: 1) Observationskvalitet: Noggranna detaljer, proportioner och skuggningar med målet att uppnå realism; 2) Målningsteknikens kvalitet: Utmärkt färgblandning, övergång, penseldrag och textur; 3) Komposition: Skapa en fyllig, välbalanserad, icke-central komposition med ett tydligt färgschema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Pagsusuri para sa pagpipinta ng watercolor: 1) Kalidad ng pagmamasid: Maingat na detalye, proporsyon, at pagtatabing sa layunin ng realismo; 2) Kalidad ng pamamaraan ng pagpipinta: Napakahusay na paghahalo ng kulay, paghahalo, brushwork, at texture; 3) Komposisyon: Paglikha ng buo, balanseng, hindi sentral na komposisyon na may malinaw na scheme ng kulay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நீர்வண்ண ஓவியத்திற்கான மதிப்பீடு: 1) கவனிப்பின் தரம்: யதார்த்தத்தை இலக்காகக் கொண்டு கவனமாக விவரம், விகிதம் மற்றும் நிழல்; 2) ஓவிய நுட்பத்தின் தரம்: சிறந்த வண்ண கலவை, கலவை, தூரிகை வேலைப்பாடு மற்றும் அமைப்பு; 3) கலவை: தெளிவான வண்ணத் திட்டத்துடன் முழுமையான, நன்கு சமநிலையான, மையமற்ற கலவையை உருவாக்குதல்.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การประเมินภาพวาดสีน้ำ: 1) คุณภาพของการสังเกต: รายละเอียด สัดส่วน และการลงเงาที่พิถีพิถัน โดยมีเป้าหมายเพื่อความสมจริง 2) คุณภาพเทคนิคการวาดภาพ: การผสมสี การผสมผสาน การใช้แปรง และพื้นผิวที่ยอดเยี่ยม 3) องค์ประกอบ: การสร้างสรรค์องค์ประกอบที่สมบูรณ์ สมดุลดี และไม่เน้นที่จุดศูนย์กลางด้วยรูปแบบสีที่ชัดเจน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Suluboya resim için değerlendirme: 1) Gözlem kalitesi: Gerçekçilik hedefiyle dikkatli ayrıntı, oran ve gölgelendirme; 2) Boyama tekniği kalitesi: Mükemmel renk karıştırma, harmanlama, fırça darbeleri ve doku; 3) Kompozisyon: Net bir renk şemasıyla tam, dengeli, merkezi olmayan bir kompozisyon oluşturma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Оцінювання акварельної картини: 1) Якість спостереження: Ретельна деталізація, пропорції та тіні з метою реалізму; 2) Якість техніки малювання: Відмінне змішування кольорів, накладання, робота пензлем та текстура; 3) Композиція: Створення повної, збалансованої, нецентральної композиції з чіткою колірною гамою.</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واٹر کلر پینٹنگ کے لیے تشخیص: 1) مشاہدے کا معیار: حقیقت پسندی کے مقصد کے ساتھ تفصیل، تناسب، اور شیڈنگ؛ 2) پینٹنگ کی تکنیک کا معیار: بہترین رنگ ملانا، ملاوٹ، برش ورک، اور ساخت؛ 3) کمپوزیشن: ایک واضح رنگ سکیم کے ساتھ ایک مکمل، متوازن، غیر مرکزی ساخت بنانا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Đánh giá cho bức tranh màu nước: 1) Chất lượng quan sát: Cẩn thận với các chi tiết, tỷ lệ và đổ bóng với mục tiêu đạt được tính hiện thực; 2) Chất lượng kỹ thuật vẽ: Pha trộn màu sắc, cách dùng cọ và kết cấu tuyệt vời; 3) Bố cục: Tạo ra một bố cục đầy đủ, cân bằng, không tập trung với bảng màu rõ ràng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126062779cb_2_1: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90" name="Google Shape;290;g126062779cb_2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next to English,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The new violet paint is good for mixing good browns. Grab some if you think it would be handy!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Bojë e re vjollcë është e mirë për përzierjen e ngjyrave kafe të mira. Merrni pak nëse mendoni se do të ishte e dobishme!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አዲሱ የቫዮሌት ቀለም ጥሩ ቡናማዎችን ለመደባለቅ ጥሩ ነው. ጠቃሚ ነው ብለው ካሰቡ ጥቂት ያዙ!</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الطلاء البنفسجي الجديد ممتاز لمزج درجات البني الرائعة. احصل على بعضه إن كنت تعتقد أنه مفيد!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Նոր մանուշակագույն ներկը լավ է շագանակագույն երանգները լավ խառնելու համար։ Վերցրեք մի քիչ, եթե կարծում եք, որ հարմար կլինի։</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La nova pintura violeta és bona per barrejar bons marrons. Agafa'n una si creus que et seria útil!</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新款紫色颜料很适合用来调配出好看的棕色。如果你觉得方便的话，就买一些吧！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 nieuwe violette verf is perfect voor het mengen van mooie bruintinten. Neem er wat van mee als je denkt dat het handig is!</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رنگ بنفش جدید برای ترکیب قهوه‌ای‌های خوب خوب است. اگر فکر می‌کنید مفید است، مقداری از آن را بردارید!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La nouvelle peinture violette est idéale pour mélanger de beaux bruns. N'hésitez pas à en prendre si vous pensez que ça peut vous être utile !</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Die neue violette Farbe eignet sich gut zum Mischen schöner Brauntöne. Schnappen Sie sich etwas davon, wenn Sie denken, dass es praktisch wäre!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નવા વાયોલેટ પેઇન્ટ સારા બ્રાઉન રંગોને મિશ્રિત કરવા માટે સારો છે. જો તમને લાગે કે તે હાથમાં આવશે તો થોડું 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नया बैंगनी रंग अच्छे भूरे रंगों को मिलाने के लिए बढ़िया है। अगर आपको लगता है कि यह काम आएगा, तो इसे ले लीजिए!</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La nuova vernice viola è perfetta per ottenere dei buoni marroni. Prendine un po' se pensi che possa tornarti utile!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新しいバイオレットペイントは、ブラウン系の色を混ぜるのに最適です。便利だと思う方はぜひお買い求めください！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새로 나온 바이올렛 페인트는 갈색을 잘 섞는 데 좋아요. 유용할 것 같으면 하나 사세요!</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Boyaxa binefşî ya nû ji bo tevlihevkirina qehweyîyên baş baş e. Heke hûn difikirin ku dê bikêr be, hinekî bigirin!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Cat violet baharu bagus untuk mencampurkan warna perang yang baik. Dapatkan beberapa jika anda rasa ia akan berguna!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നല്ല ബ്രൗൺ നിറങ്ങൾ കലർത്താൻ പുതിയ വയലറ്റ് പെയിന്റ് നല്ലതാണ്. നിങ്ങൾക്ക് ഉപകാരപ്പെടുമെന്ന് തോന്നുന്നെങ്കിൽ കുറച്ച് എടുക്കൂ!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नयाँ बैजनी रंग राम्रो खैरो रंग मिसाउनको लागि राम्रो छ। यदि तपाईंलाई उपयोगी लाग्छ भने केही लिनुहोस्!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نوی بنفش رنګ د ښو نسواري رنګونو د ګډولو لپاره ښه دی. که تاسو فکر کوئ چې ګټور به وي نو یو څه واخلئ!</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 nova tinta violeta é ótima para misturar tons de marrom. Pegue um pouco se achar que seria útil!</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ਨਵਾਂ ਵਾਇਲੇਟ ਪੇਂਟ ਚੰਗੇ ਭੂਰੇ ਰੰਗਾਂ ਨੂੰ ਮਿਲਾਉਣ ਲਈ ਵਧੀਆ ਹੈ। ਜੇ ਤੁਹਾਨੂੰ ਲੱਗਦਾ ਹੈ ਕਿ ਇਹ ਕੰਮ ਆਵੇਗਾ ਤਾਂ ਕੁਝ ਲੈ ਲਓ!</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Новая фиолетовая краска отлично подходит для смешивания коричневых оттенков. Прихватите, если считаете, что она пригодится!</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Нова љубичаста боја је добра за мешање добрих смеђих нијанси. Узми мало ако мислиш да би ти било од користи!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Rinjiga cusub ee violet wuxuu u fiican yahay isku dhafka browns wanaagsan. Qabo qaar haddii aad u malaynayso inay ku anfacayso!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La nueva pintura violeta es ideal para mezclar marrones. ¡Consíguela si te resulta útil!</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cet Violet anyar téh alus pikeun nyampur browns alus. Grab sababaraha lamun pikir bakal gunana!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Rangi mpya ya violet ni nzuri kwa kuchanganya kahawia mzuri. Kunyakua baadhi kama unafikiri itakuwa rahisi!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Den nya violetta färgen är bra för att blanda bra bruna nyanser. Skaffa lite om du tror att det skulle vara praktiskt!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Ang bagong violet na pintura ay mainam para sa paghahalo ng magagandang kayumanggi. Kumuha ng ilan kung sa tingin mo ay magiging madaling gamitin ito!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புதிய ஊதா நிற பெயிண்ட் நல்ல பழுப்பு நிறங்களை கலக்க நல்லது. உங்களுக்கு பயனுள்ளதாக இருக்கும் என்று நினைத்தால் கொஞ்சம் எடுத்துக் கொள்ளுங்கள்!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สีม่วงใหม่นี้ใช้ผสมสีน้ำตาลสวยๆ ได้ดีเลย หยิบมาหน่อยถ้าคิดว่ามีประโยชน์!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Yeni mor boya, güzel kahverengileri karıştırmak için ideal. İşinize yarayacağını düşünüyorsanız alın!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Нова фіолетова фарба добре підходить для змішування гарних коричневих відтінків. Візьміть трохи, якщо вважаєте, що вона буде корисною!</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نیا وایلیٹ پینٹ اچھے بھوروں کو ملانے کے لیے اچھا ہے۔ اگر آپ کو لگتا ہے کہ یہ آسان ہوگا تو کچھ پکڑو!</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Màu sơn tím mới rất thích hợp để pha màu nâu. Hãy mua ngay nếu bạn thấy tiện nhé!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latin typeface="Open Sans"/>
              <a:ea typeface="Open Sans"/>
              <a:cs typeface="Open Sans"/>
              <a:sym typeface="Open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g101b5c1b139_0_189: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96" name="Google Shape;296;g101b5c1b139_0_1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101b009ebc2_0_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101b009ebc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There are only white, green, and magenta squares here. The background colour affects what you see in front. Especially with complementary colours.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Këtu ka vetëm katrorë të bardhë, jeshil dhe magenta. Ngjyra e sfondit ndikon në atë që shihni përpara. Sidomos me ngjyrat plotësuese.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እዚህ ያሉት ነጭ፣ አረንጓዴ እና ማጌንታ ካሬዎች ብቻ ናቸው። የበስተጀርባው ቀለም ከፊት ለፊት በሚያዩት ነገር ላይ ተጽዕኖ ያሳድራል. በተለይም ከተጨማሪ ቀለሞች ጋር።</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لا يوجد هنا سوى مربعات بيضاء وخضراء وأرجوانية. لون الخلفية يؤثر على ما تراه أمامك، خاصةً مع الألوان التكميلية.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Այստեղ կան միայն սպիտակ, կանաչ և մանուշակագույն քառակուսիներ: Ետնապատկերի գույնը ազդում է առջևում տեսածի վրա: Հատկապես լրացուցիչ գույների դեպքում:</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Aquí només hi ha quadrats blancs, verds i magenta. El color de fons afecta el que veus al davant. Especialment amb colors complementaris.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这里只有白色、绿色和洋红色的方块。背景颜色会影响你看到的内容，尤其是互补色。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Er zijn hier alleen witte, groene en magenta vierkanten. De achtergrondkleur beïnvloedt wat je ervoor ziet. Vooral bij complementaire kleuren.</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اینجا فقط مربع‌های سفید، سبز و سرخابی وجود دارد. رنگ پس‌زمینه روی چیزی که در مقابل می‌بینید تأثیر می‌گذارد. مخصوصاً با رنگ‌های مکمل.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Il n'y a ici que des carrés blancs, verts et magenta. La couleur d'arrière-plan influence ce que l'on voit devant, surtout avec les couleurs complémentaires.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Hier gibt es nur weiße, grüne und magentafarbene Quadrate. Die Hintergrundfarbe beeinflusst, was Sie davor sehen. Besonders bei Komplementärfarben.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અહીં ફક્ત સફેદ, લીલો અને મેજેન્ટા ચોરસ છે. પૃષ્ઠભૂમિનો રંગ તમે સામે જે જુઓ છો તેને અસર કરે છે. ખાસ કરીને પૂરક રંગો સાથે.</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यहाँ केवल सफ़ेद, हरे और मैजेंटा रंग के वर्ग हैं। पृष्ठभूमि का रंग आपके सामने जो दिखता है उस पर असर डालता है। खासकर पूरक रंगों के साथ।</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Qui ci sono solo quadrati bianchi, verdi e magenta. Il colore di sfondo influenza ciò che si vede davanti. Soprattutto con i colori complementari.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ここには白、緑、マゼンタの四角形しかありません。背景色は、目の前に見えるものに影響を与えます。特に補色の場合は顕著です。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여기에는 흰색, 녹색, 자홍색 사각형만 있습니다. 배경색은 눈앞에 보이는 것에 영향을 미칩니다. 특히 보색을 사용할 때 더욱 그렇습니다.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Li vir tenê çargoşeyên spî, kesk û magenta hene. Rengê paşxaneyê bandorê li ser tiştê ku hûn li pêş dibînin dike. Bi taybetî bi rengên temamker 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Hanya ada petak putih, hijau dan magenta di sini. Warna latar belakang mempengaruhi apa yang anda lihat di hadapan. Terutama dengan warna pelengkap.</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ഇവിടെ വെള്ള, പച്ച, മജന്ത ചതുരങ്ങൾ മാത്രമേയുള്ളൂ. പശ്ചാത്തല നിറം നിങ്ങൾ മുന്നിൽ കാണുന്നതിനെ ബാധിക്കുന്നു. പ്രത്യേകിച്ച് പൂരക നിറങ്ങളുടെ കാര്യത്തിൽ.</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यहाँ सेतो, हरियो र म्याजेन्टा वर्गहरू मात्र छन्। पृष्ठभूमिको रंगले तपाईंले अगाडि देख्नुहुने कुरालाई असर गर्छ। विशेष गरी पूरक रंगहरूसँग।</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دلته یوازې سپین، شنه او ارغواني مربعونه دي. د شالید رنګ هغه څه اغیزه کوي چې تاسو یې په مخ کې ګورئ. په ځانګړي توګه د تکمیلي رنګونو سره.</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Aqui, há apenas quadrados brancos, verdes e magenta. A cor de fundo afeta o que você vê à frente. Principalmente com cores complementares.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ਇੱਥੇ ਸਿਰਫ਼ ਚਿੱਟੇ, ਹਰੇ ਅਤੇ ਮੈਜੈਂਟਾ ਵਰਗ ਹਨ। ਪਿਛੋਕੜ ਦਾ ਰੰਗ ਤੁਹਾਡੇ ਸਾਹਮਣੇ ਜੋ ਦਿਖਾਈ ਦਿੰਦਾ ਹੈ ਉਸ ਨੂੰ ਪ੍ਰਭਾਵਿਤ ਕਰਦਾ ਹੈ। ਖਾਸ ਕਰਕੇ ਪੂਰਕ ਰੰਗਾਂ ਦੇ ਨਾਲ।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Здесь только белые, зелёные и пурпурные квадраты. Цвет фона влияет на то, что вы видите перед собой. Особенно это касается дополнительных цветов.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Овде постоје само бели, зелени и магента квадрати. Боја позадине утиче на оно што видите испред. Посебно код комплементарних боја.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Waxaa jira kaliya afar geesood oo cad, cagaar, iyo magenta ah. Midabka asalka ahi wuxuu saameeyaa waxa aad ku aragto xagga hore. Gaar ahaan midabyo dhammaystiran.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Aquí solo hay cuadrados blancos, verdes y magenta. El color de fondo influye en lo que se ve al frente, especialmente con los colores complementarios.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Di dieu ngan aya kotak bodas, héjo, sareng magénta. Warna latar mangaruhan naon anu anjeun tingali di payun. Utamana kalayan warna pelengkap.</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Kuna miraba nyeupe, kijani na magenta pekee hapa. Rangi ya mandharinyuma huathiri kile unachokiona mbele. Hasa na rangi za ziada.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Det finns bara vita, gröna och magentafärgade rutor här. Bakgrundsfärgen påverkar vad du ser framför dig. Speciellt med komplementfärger.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Puro puti, berde, at magenta ang mga parisukat dito. Ang kulay ng background ay nakakaapekto sa nakikita mo sa harap. Lalo na sa mga pantulong na kulay.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இங்கே வெள்ளை, பச்சை மற்றும் மெஜந்தா சதுரங்கள் மட்டுமே உள்ளன. பின்னணி நிறம் நீங்கள் முன்னால் பார்ப்பதைப் பாதிக்கிறது. குறிப்பாக நிரப்பு வண்ணங்களுடன்.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ที่นี่มีแต่สี่เหลี่ยมสีขาว สีเขียว และสีชมพูอมม่วง สีพื้นหลังมีผลต่อสิ่งที่คุณเห็นตรงหน้า โดยเฉพาะกับสีคู่ตรงข้าม</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Burada sadece beyaz, yeşil ve macenta kareler var. Arka plan rengi, önünüzde gördüğünüz şeyi etkiliyor. Özellikle tamamlayıcı renkler söz konusu olduğunda.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Тут є лише білі, зелені та пурпурові квадрати. Колір фону впливає на те, що ви бачите попереду. Особливо це стосується додаткових кольорів.</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یہاں صرف سفید، سبز اور مینجینٹا مربع ہیں۔ پس منظر کا رنگ اس چیز کو متاثر کرتا ہے جو آپ سامنے دیکھتے ہیں۔ خاص طور پر تکمیلی رنگوں کے ساتھ۔</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Ở đây chỉ có các ô vuông màu trắng, xanh lá cây và đỏ tươi. Màu nền sẽ ảnh hưởng đến những gì bạn nhìn thấy ở phía trước, đặc biệt là với các màu bổ sung.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1de9c658b0e_0_48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1de9c658b0e_0_4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What I’ve learned about starting my painting… Before you start your good copy, you need to: 1) Print your reference photos, 2) Select 1-4 colours for your colour scheme, 3) Build your skills making a rough copy with your photos and colour scheme. Start your painting by: 1) Drawing a light rectangle on your good copy paper, 2) Making a rough sketch on your paper of your artwork, 2a) Watercolour paper is too thick for detail on the light table, 3) Decide if there are light areas that need masking with tape or fluid, 4) Add the first layer of paint to your background first, then your foreground.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Çfarë kam mësuar rreth fillimit të pikturës sime… Para se të filloni kopjen tuaj të mirë, duhet të: 1) Printoni fotot tuaja referuese, 2) Zgjidhni 1-4 ngjyra për skemën tuaj të ngjyrave, 3) Zhvilloni aftësitë tuaja për të bërë një kopje të përafërt me fotot dhe skemën tuaj të ngjyrave. Filloni pikturën tuaj duke: 1) Vizatuar një drejtkëndësh të çelët në letrën tuaj të mirë të fotokopjimit, 2) Bërë një skicë të përafërt në letër të veprës suaj artistike, 2a) Letra me bojëra uji është shumë e trashë për detaje në tavolinën e ndriçimit, 3) Vendosni nëse ka zona të çelëta që duhen maskuar me shirit ngjitës ose lëng, 4) Shtoni shtresën e parë të bojës së pari në sfondin tuaj, pastaj në plan të parë.</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ሥዕሌን ስለመጀመር የተማርኩት… ጥሩ ቅጂዎን ከመጀመርዎ በፊት የሚከተሉትን ማድረግ አለብዎት: 1) የማጣቀሻ ፎቶዎችዎን ማተም ፣ 2) ለቀለም ንድፍዎ 1-4 ቀለሞችን ይምረጡ ፣ 3) በፎቶዎችዎ እና በቀለም ንድፍዎ ሻካራ ኮፒ የማድረግ ችሎታዎን ይገንቡ። ሥዕልዎን ያስጀምሩት፡- 1) በጥሩ ኮፒ ወረቀትዎ ላይ ቀለል ያለ አራት ማእዘን በመሳል፣ 2) በሥዕል ሥራዎ ወረቀት ላይ ረቂቅ ሥዕላዊ መግለጫ መሥራት፣ 2 ሀ) የውሃ ቀለም ወረቀት በብርሃን ጠረጴዛ ላይ ለዝርዝር መረጃ በጣም ወፍራም ነው፣ 3) በቴፕ ወይም በፈሳሽ መሸፈኛ የሚያስፈልጋቸው ቀላል ቦታዎች እንዳሉ ይወስኑ፣ 4) የመጀመሪያውን የቀለም ሽፋን ወደ ዳራዎ መጀመሪያ ይጨምሩ፣ ከዚያ ለርስዎ ወለል።</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ما تعلمته عن بدء الرسم... قبل البدء بنسختك الجيدة، عليك: ١) طباعة صورك المرجعية، ٢) اختيار لون إلى أربعة ألوان لخط ألوانك، ٣) تطوير مهاراتك في عمل نسخة أولية باستخدام صورك وخطوط ألوانك. ابدأ الرسم بـ: ١) رسم مستطيل فاتح على ورق النسخ الجيد، ٢) رسم رسم تخطيطي أولي على ورقك لعملك الفني، ٢أ) ورق الألوان المائية سميك جدًا لعرض التفاصيل على طاولة الإضاءة، ٣) تحديد ما إذا كانت هناك مناطق فاتحة تحتاج إلى تغطية بشريط لاصق أو سائل، ٤) إضافة الطبقة الأولى من الطلاء إلى الخلفية أولًا، ثم إلى المقدمة.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Ինչ եմ սովորել նկարչությունս սկսելու մասին… Նախքան լավ պատճենահանումը սկսելը, դուք պետք է. 1) Տպեք ձեր հղման լուսանկարները, 2) Ընտրեք 1-4 գույն ձեր գունային սխեմայի համար, 3) Զարգացրեք ձեր հմտությունները ձեր լուսանկարների և գունային սխեմայի միջոցով մոտավոր պատճեն պատրաստելու հարցում: Սկսեք ձեր նկարչությունը հետևյալ կերպ. 1) Նկարեք բաց ուղղանկյուն ձեր լավ պատճենահանող թղթի վրա, 2) Թղթի վրա ստեղծեք ձեր աշխատանքի մոտավոր ուրվագիծը, 2ա) Ջրաներկի թուղթը չափազանց հաստ է լուսավորության սեղանի վրա մանրամասները պատկերելու համար, 3) Որոշեք, թե արդյոք կան բաց հատվածներ, որոնք պետք է ծածկվեն ժապավենով կամ հեղուկով, 4) Սկզբում ավելացրեք ներկի առաջին շերտը ձեր ֆոնին, ապա՝ առաջին պլանին:</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El que he après sobre com començar a pintar... Abans de començar la teva bona còpia, has de: 1) Imprimir les teves fotos de referència, 2) Seleccionar d'1 a 4 colors per a la teva combinació de colors, 3) Desenvolupar les teves habilitats fent una còpia aproximada amb les teves fotos i la combinació de colors. Comença la teva pintura: 1) Dibuixant un rectangle clar al teu bon paper de còpia, 2) Fent un esbós aproximat al teu paper de la teva obra d'art, 2a) El paper d'aquarel·la és massa gruixut per als detalls a la taula de llum, 3) Decidir si hi ha zones clares que cal emmascarar amb cinta adhesiva o fluid, 4) Afegir la primera capa de pintura primer al fons i després al primer pla.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我对绘画入门的体会是……在开始临摹之前，你需要：1) 打印你的参考照片；2) 为你的配色方案选择1-4种颜色；3) 培养用照片和配色方案制作草稿的技能。绘画的开始步骤如下：1) 在临摹纸上画一个浅色矩形；2) 在纸上粗略地勾勒出你的作品；2a) 水彩纸太厚，无法在透光台上描绘细节；3) 确定是否有需要用胶带或遮盖液遮盖的浅色区域；4) 先在背景上涂上第一层颜料，然后再涂前景。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Wat ik heb geleerd over het starten van mijn schilderij... Voordat je aan je goede kopie begint, moet je het volgende doen: 1) Je referentiefoto's afdrukken, 2) 1-4 kleuren selecteren voor je kleurenschema, 3) Je vaardigheden ontwikkelen door een kladversie te maken met je foto's en kleurenschema. Begin je schilderij door: 1) Een lichte rechthoek te tekenen op je goede kopieerpapier, 2) Een ruwe schets van je kunstwerk te maken op je papier, 2a) Aquarelpapier te dik is voor details op de lichttafel, 3) Te bepalen of er lichte plekken zijn die moeten worden afgedekt met tape of vloeistof, 4) Eerst de eerste laag verf op je achtergrond aan te brengen en daarna op je voorgrond.</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آنچه در مورد شروع نقاشی‌ام آموخته‌ام... قبل از اینکه نسخه اصلی خود را شروع کنید، باید: ۱) عکس‌های مرجع خود را چاپ کنید، ۲) ۱ تا ۴ رنگ برای طرح رنگی خود انتخاب کنید، ۳) مهارت‌های خود را در ساخت یک نسخه اولیه با عکس‌ها و طرح رنگی خود تقویت کنید. نقاشی خود را با این روش‌ها شروع کنید: ۱) یک مستطیل روشن روی کاغذ کپی خوب خود بکشید، ۲) یک طرح اولیه از اثر هنری خود روی کاغذ خود بکشید، ۲ الف) کاغذ آبرنگ برای جزئیات روی میز نور خیلی ضخیم است، ۳) تصمیم بگیرید که آیا قسمت‌های روشنی وجود دارد که نیاز به پوشاندن با نوار یا رنگ مایع دارند، ۴) ابتدا اولین لایه رنگ را به پس‌زمینه خود اضافه کنید، سپس پیش‌زمینه خود را.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Ce que j'ai appris en commençant ma peinture… Avant de commencer votre bonne copie, vous devez : 1) Imprimer vos photos de référence, 2) Sélectionner 1 à 4 couleurs pour votre palette de couleurs, 3) Développer vos compétences en réalisant une ébauche avec vos photos et votre palette de couleurs. Commencez votre peinture en : 1) Dessinant un rectangle clair sur votre bon papier de copie, 2) Réalisant une esquisse grossière de votre œuvre sur votre papier, 2a) Le papier aquarelle est trop épais pour les détails sur la table lumineuse, 3) Décider si certaines zones claires doivent être masquées avec du ruban adhésif ou du fluide, 4) Appliquer la première couche de peinture sur votre arrière-plan d'abord, puis sur votre premier plan.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Was ich über den Beginn meines Gemäldes gelernt habe … Bevor Sie mit Ihrer guten Kopie beginnen, müssen Sie: 1) Ihre Referenzfotos ausdrucken, 2) 1–4 Farben für Ihr Farbschema auswählen, 3) Ihre Fähigkeiten ausbauen, indem Sie mit Ihren Fotos und Ihrem Farbschema eine grobe Kopie anfertigen. Beginnen Sie Ihr Gemälde, indem Sie: 1) ein helles Rechteck auf Ihr gutes Kopierpapier zeichnen, 2) eine grobe Skizze Ihres Kunstwerks auf Ihrem Papier anfertigen, 2a) Aquarellpapier ist zu dick für Details auf dem Leuchttisch, 3) entscheiden, ob es helle Bereiche gibt, die mit Klebeband oder Flüssigkeit abgedeckt werden müssen, 4) die erste Farbschicht zuerst auf Ihren Hintergrund und dann auf Ihren Vordergrund auftragen.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મારા પેઇન્ટિંગ શરૂ કરવા વિશે મેં શું શીખ્યા... તમે તમારી સારી નકલ શરૂ કરો તે પહેલાં, તમારે આ કરવાની જરૂર છે: 1) તમારા સંદર્ભ ફોટા છાપો, 2) તમારી રંગ યોજના માટે 1-4 રંગો પસંદ કરો, 3) તમારા ફોટા અને રંગ યોજના સાથે રફ કોપી બનાવવાની તમારી કુશળતા વિકસાવો. તમારા પેઇન્ટિંગની શરૂઆત આ રીતે કરો: 1) તમારા સારા કોપી કાગળ પર હળવા લંબચોરસ દોરો, 2) તમારા આર્ટવર્કનો કાગળ પર રફ સ્કેચ બનાવો, 2a) લાઇટ ટેબલ પર વિગતો માટે વોટરકલર પેપર ખૂબ જાડું છે, 3) નક્કી કરો કે શું એવા પ્રકાશ વિસ્તારો છે જેને ટેપ અથવા પ્રવાહીથી માસ્ક કરવાની જરૂર છે, 4) પહેલા તમારા પૃષ્ઠભૂમિમાં પેઇન્ટનો પ્રથમ સ્તર ઉમેરો, પછી તમારા ફોરગ્રાઉન્ડ.</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मैंने अपनी पेंटिंग शुरू करने के बारे में क्या सीखा है... अपनी अच्छी कॉपी शुरू करने से पहले, आपको ये करना होगा: 1) अपनी संदर्भ तस्वीरें प्रिंट करें, 2) अपनी रंग योजना के लिए 1-4 रंग चुनें, 3) अपनी तस्वीरों और रंग योजना से एक रफ़ कॉपी बनाने का कौशल विकसित करें। अपनी पेंटिंग ऐसे शुरू करें: 1) अपने अच्छे कॉपी पेपर पर एक हल्का आयत बनाएँ, 2) अपनी कलाकृति का रफ़ स्केच बनाएँ, 2a) वाटरकलर पेपर लाइट टेबल पर विवरण के लिए बहुत मोटा है, 3) तय करें कि क्या कोई हल्के क्षेत्र हैं जिन्हें टेप या तरल पदार्थ से मास्किंग की आवश्यकता है, 4) पहले अपनी पृष्ठभूमि पर पेंट की पहली परत लगाएँ, फिर अपने अग्रभूमि पर।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Cosa ho imparato sull'inizio del mio dipinto... Prima di iniziare la tua buona copia, devi: 1) Stampare le tue foto di riferimento, 2) Selezionare da 1 a 4 colori per la tua combinazione di colori, 3) Sviluppare le tue capacità di realizzare una bozza con le tue foto e la combinazione di colori. Inizia il tuo dipinto: 1) Disegnando un rettangolo chiaro sulla tua buona carta da copia, 2) Facendo uno schizzo approssimativo sulla tua carta della tua opera d'arte, 2a) La carta per acquerello è troppo spessa per i dettagli sul tavolo luminoso, 3) Decidere se ci sono aree chiare che necessitano di mascheratura con nastro adesivo o liquido, 4) Aggiungere il primo strato di pittura prima allo sfondo, poi al primo piano.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絵を描き始めるにあたって学んだこと… 良い模写を始める前に、次のことをする必要があります。1) 参考写真を印刷する。2) 配色に1～4色を選ぶ。3) 写真と配色を使って下書きを作るスキルを磨く。絵を描くには、次のことをする。1) 良質な模写用紙に明るい長方形を描く。2) 作品のラフスケッチを用紙に描く。2a) 水彩紙はライトテーブルで細部を描くには厚すぎる。3) テープや液体でマスキングする必要がある明るい部分があるか判断する。4) 最初に背景に最初の塗料の層を塗り、次に前景に塗る。</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그림 그리기를 시작하면서 제가 배운 점들... 좋은 카피를 시작하기 전에, 1) 참고 사진을 인쇄하세요. 2) 색 구성표에 사용할 1~4가지 색상을 선택하세요. 3) 사진과 색 구성표를 활용하여 대략적인 카피를 만들어 보세요. 다음 순서로 그림을 시작하세요. 1) 좋은 카피지에 밝은 직사각형을 그리세요. 2) 카피지에 작업물의 대략적인 스케치를 그리세요. 2a) 수채화지는 라이트 테이블에서 디테일을 표현하기에는 너무 두껍습니다. 3) 테이프나 액체로 마스킹해야 할 밝은 부분이 있는지 확인하세요. 4) 배경에 먼저 물감을 칠한 후 전경에 칠하세요.</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Tiştên ku min derbarê destpêkirina wênesaziya xwe de fêr bûne… Berî ku hûn dest bi kopiya xwe ya baş bikin, divê hûn van tiştan bikin: 1) Wêneyên xwe yên referansê çap bikin, 2) Ji bo şêmaya xwe ya rengan 1-4 reng hilbijêrin, 3) Jêhatîbûnên xwe yên çêkirina kopiyek nexuyayî bi wêne û şêmaya xwe ya rengan pêş bixin. Wênesaziya xwe bi van tiştan dest pê bikin: 1) Li ser kaxeza xwe ya kopiyê ya baş çargoşeyek ronî xêz bikin, 2) Li ser kaxeza xwe xêzek nexuyayî ya hunera xwe çêbikin, 2a) Kaxeza rengê avî ji bo hûrguliyên li ser maseya ronahiyê pir stûr e, 3) Biryar bidin ka deverên ronî hene ku hewceyê maskekirina bi teyp an şilavê ne, 4) Pêşî qata yekem a boyaxê li paşxaneya xwe zêde bikin, paşê li pêşxaneya xwe.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Apa yang saya pelajari tentang memulakan lukisan saya... Sebelum anda memulakan salinan yang baik, anda perlu: 1) Mencetak foto rujukan anda, 2) Pilih 1-4 warna untuk skema warna anda, 3) Bina kemahiran anda membuat salinan kasar dengan foto dan skema warna anda. Mulakan lukisan anda dengan: 1) Lukis segi empat tepat ringan pada kertas salinan anda yang bagus, 2) Buat lakaran kasar pada kertas karya seni anda, 2a) Kertas cat air terlalu tebal untuk perincian pada meja cahaya, 3) Tentukan sama ada terdapat kawasan terang yang perlu ditutup dengan pita atau cecair, 4) Tambahkan lapisan pertama cat pada latar belakang anda dahulu, kemudian latar depan anda.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എന്റെ പെയിന്റിംഗ് ആരംഭിക്കുന്നതിനെക്കുറിച്ച് ഞാൻ പഠിച്ചത്... നിങ്ങളുടെ നല്ല പകർപ്പ് ആരംഭിക്കുന്നതിന് മുമ്പ്, നിങ്ങൾ ഇവ ചെയ്യേണ്ടതുണ്ട്: 1) നിങ്ങളുടെ റഫറൻസ് ഫോട്ടോകൾ പ്രിന്റ് ചെയ്യുക, 2) നിങ്ങളുടെ കളർ സ്കീമിനായി 1-4 നിറങ്ങൾ തിരഞ്ഞെടുക്കുക, 3) നിങ്ങളുടെ ഫോട്ടോകളും കളർ സ്കീമും ഉപയോഗിച്ച് ഒരു റഫ് കോപ്പി നിർമ്മിക്കാനുള്ള നിങ്ങളുടെ കഴിവുകൾ വികസിപ്പിക്കുക. നിങ്ങളുടെ പെയിന്റിംഗ് ഇനിപ്പറയുന്ന രീതിയിൽ ആരംഭിക്കുക: 1) നിങ്ങളുടെ നല്ല പകർപ്പ് പേപ്പറിൽ ഒരു നേരിയ ദീർഘചതുരം വരയ്ക്കുക, 2) നിങ്ങളുടെ കലാസൃഷ്ടിയുടെ പേപ്പറിൽ ഒരു പരുക്കൻ സ്കെച്ച് വരയ്ക്കുക, 2a) ലൈറ്റ് ടേബിളിൽ വിശദാംശങ്ങൾക്ക് വാട്ടർ കളർ പേപ്പർ വളരെ കട്ടിയുള്ളതാണ്, 3) ടേപ്പ് അല്ലെങ്കിൽ ഫ്ലൂയിഡ് ഉപയോഗിച്ച് മാസ്കിംഗ് ആവശ്യമുള്ള ലൈറ്റ് ഏരിയകൾ ഉണ്ടോ എന്ന് തീരുമാനിക്കുക, 4) ആദ്യം നിങ്ങളുടെ പശ്ചാത്തലത്തിലേക്ക് പെയിന്റിന്റെ ആദ്യ പാളി ചേർക്കുക, തുടർന്ന് നിങ്ങളുടെ ഫോർഗ്രൗണ്ട്.</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मेरो चित्रकला सुरु गर्ने बारेमा मैले के सिकेको छु... तपाईंले आफ्नो राम्रो प्रतिलिपि सुरु गर्नु अघि, तपाईंले निम्न कुराहरू गर्नुपर्छ: १) आफ्नो सन्दर्भ तस्बिरहरू छाप्नुहोस्, २) आफ्नो रंग योजनाको लागि १-४ रङहरू चयन गर्नुहोस्, ३) आफ्नो फोटोहरू र रंग योजनाको साथ रफ प्रतिलिपि बनाउने आफ्नो सीपहरू निर्माण गर्नुहोस्। आफ्नो चित्रकला यसरी सुरु गर्नुहोस्: १) आफ्नो राम्रो प्रतिलिपि कागजमा हल्का आयत कोर्नुहोस्, २) आफ्नो कलाकृतिको कागजमा रफ स्केच बनाउनुहोस्, २क) लाइट टेबलमा विवरणको लागि वाटरकलर पेपर धेरै बाक्लो छ, ३) टेप वा तरल पदार्थले मास्क गर्न आवश्यक पर्ने प्रकाश क्षेत्रहरू छन् कि छैनन् भनेर निर्णय गर्नुहोस्, ४) पहिले आफ्नो पृष्ठभूमिमा पेन्टको पहिलो तह थप्नुहोस्, त्यसपछि तपाईंको अग्रभूमि।</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هغه څه چې ما د خپل نقاشۍ د پیل کولو په اړه زده کړل ... مخکې لدې چې تاسو خپل ښه کاپي پیل کړئ، تاسو اړتیا لرئ: 1) خپل د حوالې عکسونه چاپ کړئ، 2) د خپل رنګ سکیم لپاره 1-4 رنګونه غوره کړئ، 3) د خپلو عکسونو او رنګ سکیم سره د کاپي جوړولو مهارتونه رامینځته کړئ. خپل نقاشي د دې له لارې پیل کړئ: 1) ستاسو په ښه کاپي کاغذ کې د سپک مستطیل رسم کول، 2) ستاسو د هنري کار په کاغذ کې د یو کچ سکیچ جوړول، 2a) د اوبو رنګ کاغذ د رڼا میز کې د توضیحاتو لپاره ډیر موټی دی، 3) پریکړه وکړئ چې ایا داسې رڼا ساحې شتون لري چې د ټیپ یا مایع سره ماسک کولو ته اړتیا لري، 4) لومړی ستاسو شالید ته د رنګ لومړۍ طبقه اضافه کړئ، بیا ستاسو مخکینۍ برخه.</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O que aprendi sobre começar a pintar... Antes de começar a sua cópia, você precisa: 1) Imprimir suas fotos de referência, 2) Selecionar de 1 a 4 cores para o seu esquema de cores, 3) Desenvolver suas habilidades fazendo um rascunho com suas fotos e esquema de cores. Comece sua pintura: 1) Desenhando um retângulo claro em seu papel de cópia, 2) Fazendo um esboço da sua arte no papel, 2a) O papel de aquarela é muito grosso para detalhes na mesa de luz, 3) Decidir se há áreas claras que precisam ser mascaradas com fita ou fluido, 4) Adicionar a primeira camada de tinta primeiro ao fundo e depois ao primeiro plano.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ਮੈਂ ਆਪਣੀ ਪੇਂਟਿੰਗ ਸ਼ੁਰੂ ਕਰਨ ਬਾਰੇ ਕੀ ਸਿੱਖਿਆ ਹੈ... ਆਪਣੀ ਚੰਗੀ ਕਾਪੀ ਸ਼ੁਰੂ ਕਰਨ ਤੋਂ ਪਹਿਲਾਂ, ਤੁਹਾਨੂੰ ਇਹ ਕਰਨ ਦੀ ਲੋੜ ਹੈ: 1) ਆਪਣੀਆਂ ਹਵਾਲਾ ਫੋਟੋਆਂ ਛਾਪੋ, 2) ਆਪਣੀ ਰੰਗ ਸਕੀਮ ਲਈ 1-4 ਰੰਗ ਚੁਣੋ, 3) ਆਪਣੀਆਂ ਫੋਟੋਆਂ ਅਤੇ ਰੰਗ ਸਕੀਮ ਨਾਲ ਇੱਕ ਮੋਟਾ ਕਾਪੀ ਬਣਾਉਣ ਦੇ ਆਪਣੇ ਹੁਨਰ ਨੂੰ ਬਣਾਓ। ਆਪਣੀ ਪੇਂਟਿੰਗ ਇਸ ਤਰ੍ਹਾਂ ਸ਼ੁਰੂ ਕਰੋ: 1) ਆਪਣੇ ਚੰਗੇ ਕਾਪੀ ਪੇਪਰ 'ਤੇ ਇੱਕ ਹਲਕਾ ਆਇਤਕਾਰ ਬਣਾਓ, 2) ਆਪਣੀ ਕਲਾਕਾਰੀ ਦਾ ਆਪਣੇ ਕਾਗਜ਼ 'ਤੇ ਇੱਕ ਮੋਟਾ ਸਕੈਚ ਬਣਾਓ, 2a) ਲਾਈਟ ਟੇਬਲ 'ਤੇ ਵੇਰਵੇ ਲਈ ਵਾਟਰਕਲਰ ਪੇਪਰ ਬਹੁਤ ਮੋਟਾ ਹੈ, 3) ਫੈਸਲਾ ਕਰੋ ਕਿ ਕੀ ਕੋਈ ਹਲਕੇ ਖੇਤਰ ਹਨ ਜਿਨ੍ਹਾਂ ਨੂੰ ਟੇਪ ਜਾਂ ਤਰਲ ਨਾਲ ਮਾਸਕਿੰਗ ਦੀ ਲੋੜ ਹੈ, 4) ਪਹਿਲਾਂ ਆਪਣੇ ਪਿਛੋਕੜ ਵਿੱਚ ਪੇਂਟ ਦੀ ਪਹਿਲੀ ਪਰਤ ਸ਼ਾਮਲ ਕਰੋ, ਫਿਰ ਆਪਣੇ ਫੋਰਗਰਾਉਂਡ ਵਿੱਚ।</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Что я узнал о начале работы над картиной… Прежде чем приступить к созданию качественной копии, необходимо: 1) Распечатать фотографии-образцы. 2) Выбрать от 1 до 4 цветов для цветовой схемы. 3) Отточить навыки создания черновой копии, используя фотографии и цветовую схему. Начните работу над картиной следующим образом: 1) Нарисуйте светлый прямоугольник на хорошей бумаге для копирования. 2) Сделайте набросок вашей работы на бумаге. 2a) Бумага для акварели слишком плотная для проработки деталей на световом столе. 3) Решите, нужно ли замаскировать светлые участки скотчем или жидкостью. 4) Сначала нанесите первый слой краски на фон, а затем на передний план.</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Шта сам научио о почетку сликања… Пре него што почнете са добром копијом, потребно је да: 1) Одштампате своје референтне фотографије, 2) Изаберете 1-4 боје за своју шему боја, 3) Усавршите своје вештине прављења грубе копије помоћу својих фотографија и шеме боја. Почните сликање тако што ћете: 1) Нацртати светли правоугаоник на добром папиру за копирање, 2) Направити грубу скицу вашег уметничког дела на папиру, 2а) Папир за акварел је превише дебео за детаље на светлосном столу, 3) Одлучити да ли постоје светла подручја која треба маскирати траком или течношћу, 4) Прво додати први слој боје на позадину, а затим на предњи план.</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Waxa aan ka bartay bilaabista rinjiyeynta… Kahor intaadan bilaabin nuqulkaaga wanaagsan, waxaad u baahan tahay inaad: 1) daabac sawiradaada tixraaca, 2) Dooro 1-4 midab nidaamka midabkaaga, 3) Dhis xirfadahaaga adoo samaynaya koobi qallafsan sawiradaada iyo midabkaaga. Ku bilow rinjiyeynta adiga oo: 1) Ku sawirida leydi khafiif ah warqadda koobiga ee wanaagsan, 2) Samaynta sawir qallafsan warqadaada farshaxanimadaada, 2a) Warqadda midabka biyaha aad ayey u dhumuc weyn tahay si faahfaahsan miiska iftiinka dushiisa, 3) Go'aanso haddii ay jiraan meelo iftiin ah oo u baahan in lagu daboolo cajalad ama dareere, 4) Ku dar lakabka koowaad ee rinjiga asalkaaga marka hore, ka dibna dhulkaaga hore.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Lo que he aprendido sobre empezar mi pintura... Antes de empezar tu copia, necesitas: 1) Imprimir tus fotos de referencia, 2) Seleccionar de 1 a 4 colores para tu esquema de color, 3) Desarrollar tus habilidades haciendo un borrador con tus fotos y esquema de color. Comienza tu pintura: 1) Dibujar un rectángulo claro en tu papel de copia, 2) Hacer un boceto de tu obra de arte en tu papel, 2a) El papel de acuarela es demasiado grueso para los detalles en la mesa de luz, 3) Determinar si hay áreas claras que necesiten enmascararse con cinta adhesiva o líquido, 4) Aplicar la primera capa de pintura al fondo primero, luego al primer plano.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Naon anu kuring diajar ngeunaan ngamimitian lukisan kuring… Sateuacan anjeun ngamimitian salinan anu saé anjeun, anjeun kedah: 1) Nyitak poto rujukan anjeun, 2) Pilih 1-4 warna pikeun skéma warna anjeun, 3) Ngawangun kaahlian anjeun pikeun nyieun salinan kasar sareng poto sareng skéma warna anjeun. Mimitian lukisan anjeun ku: 1) Ngagambar sagi opat lampu dina kertas salinan alus Anjeun, 2) Nyieun sketsa kasar dina kertas karya seni Anjeun, 2a) kertas watercolor kandel teuing pikeun detil dina tabel lampu, 3) Mutuskeun lamun aya wewengkon lampu nu kudu masking jeung tape atawa cairan, 4) Tambihkeun lapisan kahiji cet ka tukang Anjeun kahiji, teras foreground Anjeun.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Nilichojifunza kuhusu kuanzisha uchoraji wangu... Kabla ya kuanza nakala yako nzuri, unahitaji: 1) Kuchapisha picha zako za marejeleo, 2) Chagua rangi 1-4 kwa mpangilio wako wa rangi, 3) Kujenga ujuzi wako wa kutengeneza nakala mbaya kwa picha na mpangilio wako wa rangi. Anza uchoraji wako kwa: 1) Kuchora mstatili mwepesi kwenye karatasi yako nzuri ya kunakili, 2) Kutengeneza mchoro mbaya kwenye karatasi yako ya mchoro wako, 2a) Karatasi ya rangi ya maji ni nene sana kwa maelezo kwenye jedwali la mwanga, 3) Amua ikiwa kuna maeneo mepesi ambayo yanahitaji barakoa kwa mkanda au maji, 4) Ongeza safu ya kwanza ya rangi kwenye mandharinyuma kwanza, kisha yako kwa mandharinyuma.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Vad jag har lärt mig om att börja måla… Innan du börjar med din bra kopia behöver du: 1) Skriva ut dina referensfoton, 2) Välja 1–4 färger för ditt färgschema, 3) Bygga upp dina färdigheter i att göra en grov kopia med dina foton och färgschemat. Börja din målning genom att: 1) Rita en ljus rektangel på ditt bra kopieringspapper, 2) Göra en grov skiss av ditt konstverk på pappret, 2a) Akvarellpappret är för tjockt för detaljer på ljusbordet, 3) Bestäm om det finns ljusa områden som behöver maskeras med tejp eller färg, 4) Lägga till det första lagret färg först på din bakgrund, sedan din förgrund.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Ang natutunan ko tungkol sa pagsisimula ng aking pagpipinta... Bago mo simulan ang iyong magandang kopya, kailangan mong: 1) I-print ang iyong mga reference na larawan, 2) Pumili ng 1-4 na kulay para sa iyong scheme ng kulay, 3) Buuin ang iyong mga kasanayan sa paggawa ng magaspang na kopya gamit ang iyong mga larawan at scheme ng kulay. Simulan ang iyong pagpipinta sa pamamagitan ng: 1) Pagguhit ng isang light rectangle sa iyong magandang kopyang papel, 2) Paggawa ng isang magaspang na sketch sa iyong papel ng iyong likhang sining, 2a) Ang watercolor na papel ay masyadong makapal para sa detalye sa light table, 3) Magpasya kung may mga light area na kailangang masking gamit ang tape o fluid, 4) Idagdag muna ang unang layer ng pintura sa iyong background, pagkatapos ay ang iyong foreground.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எனது ஓவியத்தைத் தொடங்குவது பற்றி நான் கற்றுக்கொண்டது... உங்கள் நல்ல நகலை நீங்கள் தொடங்குவதற்கு முன், நீங்கள் செய்ய வேண்டியது: 1) உங்கள் குறிப்பு புகைப்படங்களை அச்சிடுங்கள், 2) உங்கள் வண்ணத் திட்டத்திற்கு 1-4 வண்ணங்களைத் தேர்ந்தெடுக்கவும், 3) உங்கள் புகைப்படங்கள் மற்றும் வண்ணத் திட்டத்துடன் தோராயமான நகலை உருவாக்கும் திறன்களை வளர்த்துக் கொள்ளுங்கள். உங்கள் ஓவியத்தைத் தொடங்குங்கள்: 1) உங்கள் நல்ல நகல் தாளில் ஒரு ஒளி செவ்வகத்தை வரைதல், 2) உங்கள் கலைப்படைப்பின் தோராயமான ஓவியத்தை உங்கள் காகிதத்தில் வரைதல், 2a) லைட் டேபிளில் விவரங்களுக்கு நீர் வண்ணத் தடிமனாக உள்ளது, 3) டேப் அல்லது திரவத்துடன் மறைக்க வேண்டிய ஒளி பகுதிகள் உள்ளதா என்பதைத் தீர்மானிக்கவும், 4) முதலில் உங்கள் பின்னணியில் வண்ணப்பூச்சின் முதல் அடுக்கைச் சேர்க்கவும், பின்னர் உங்கள் முன்புறம்.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สิ่งที่ฉันได้เรียนรู้เกี่ยวกับการเริ่มต้นวาดภาพ... ก่อนที่คุณจะเริ่มวาดภาพที่ดี คุณต้อง: 1) พิมพ์ภาพถ่ายอ้างอิงของคุณ 2) เลือกสี 1-4 สีสำหรับแบบแผนสีของคุณ 3) พัฒนาทักษะการทำแบบร่างภาพคร่าวๆ ด้วยภาพถ่ายและแบบแผนสีของคุณ เริ่มต้นการวาดภาพของคุณโดย: 1) วาดสี่เหลี่ยมผืนผ้าสีอ่อนๆ บนกระดาษถ่ายเอกสารคุณภาพดีของคุณ 2) ร่างภาพร่างคร่าวๆ ของงานศิลปะของคุณบนกระดาษ 2a) กระดาษสีน้ำหนาเกินไปสำหรับรายละเอียดบนโต๊ะไฟ 3) พิจารณาว่ามีบริเวณที่มีแสงน้อยที่ต้องปิดบังด้วยเทปหรือน้ำยาหรือไม่ 4) ลงสีชั้นแรกบนพื้นหลังก่อน จากนั้นจึงลงที่พื้นหน้า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Resmime başlarken öğrendiklerim... İyi bir kopyaya başlamadan önce şunları yapmalısınız: 1) Referans fotoğraflarınızı yazdırın, 2) Renk şemanız için 1-4 renk seçin, 3) Fotoğraflarınız ve renk şemanızla kaba bir kopya oluşturma becerilerinizi geliştirin. Resminize şu şekilde başlayın: 1) İyi bir kopya kağıdına açık renkli bir dikdörtgen çizin, 2) Kağıdınıza sanat eserinizin kaba bir eskizini çizin, 2a) Suluboya kağıdı, ışık masasında detay için çok kalındır, 3) Bant veya sıvı ile maskelenmesi gereken açık renkli alanlar olup olmadığına karar verin, 4) İlk boya katmanını önce arka planınıza, ardından ön planınıza ekleyin.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Чого я навчився, починаючи малювати… Перш ніж почати створювати гарну копію, вам потрібно: 1) Роздрукувати ваші фотографії-референси, 2) Вибрати 1-4 кольори для вашої колірної гами, 3) Розвинути свої навички створення чорнової копії з вашими фотографіями та кольоровою гами. Почніть малювати з наступного: 1) Намалювати світлий прямокутник на хорошому папері для копіювання, 2) Зробити чорновий ескіз вашої роботи на папері, 2a) Акварельний папір занадто товстий для деталей на світловому столі, 3) Визначити, чи є світлі ділянки, які потрібно замаскувати скотчем або рідиною, 4) Спочатку нанести перший шар фарби на фон, а потім на передній план.</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میں نے اپنی پینٹنگ شروع کرنے کے بارے میں کیا سیکھا ہے… اس سے پہلے کہ آپ اپنی اچھی کاپی شروع کریں، آپ کو یہ کرنے کی ضرورت ہے: 1) اپنی حوالہ جاتی تصاویر پرنٹ کریں، 2) اپنی رنگ سکیم کے لیے 1-4 رنگوں کا انتخاب کریں، 3) اپنی تصاویر اور رنگ سکیم کے ساتھ رف کاپی بنانے میں مہارت پیدا کریں۔ اپنی پینٹنگ اس طرح شروع کریں: 1) اپنے اچھے کاپی پیپر پر ہلکا مستطیل کھینچ کر، 2) اپنے آرٹ ورک کے اپنے کاغذ پر ایک کھردرا خاکہ بنانا، 2a) واٹر کلر پیپر لائٹ ٹیبل پر تفصیل کے لیے بہت موٹا ہے، 3) فیصلہ کریں کہ کیا ایسے ہلکے حصے ہیں جن کو ٹیپ یا فلوئڈ سے ماسک کرنے کی ضرورت ہے، 4) اپنی پینٹ کی پہلی گول پرت کو شامل کرنے کے لیے، پھر پہلی گول پرت شامل کریں۔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Những điều tôi học được về việc bắt đầu vẽ tranh… Trước khi bắt đầu bản sao tốt của mình, bạn cần: 1) In ảnh tham khảo, 2) Chọn 1-4 màu cho bảng màu của mình, 3) Rèn luyện kỹ năng tạo bản sao thô bằng ảnh và bảng màu. Bắt đầu vẽ tranh bằng cách: 1) Vẽ một hình chữ nhật nhạt trên giấy vẽ tốt, 2) Phác thảo sơ bộ tác phẩm nghệ thuật của bạn trên giấy, 2a) Giấy màu nước quá dày so với chi tiết trên bàn pha màu, 3) Xác định xem có vùng sáng nào cần che bằng băng dính hoặc dung dịch không, 4) Phủ lớp sơn đầu tiên lên nền trước, sau đó là tiền cảnh.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sz="900">
              <a:latin typeface="Open Sans"/>
              <a:ea typeface="Open Sans"/>
              <a:cs typeface="Open Sans"/>
              <a:sym typeface="Open San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23a68d9c445_0_118: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12" name="Google Shape;312;g23a68d9c445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Remember to paint with THIN layers, like Joyce Lin!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Mos harroni të pikturoni me shtresa të HOLLË, si Joyce Lin!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እንደ ጆይስ ሊን ባሉ THIN ንብርብሮች መቀባትን ያስታውሱ!</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تذكري أن ترسمي باستخدام طبقات رقيقة، مثل جويس لين!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Մի մոռացեք նկարել ԲԱՐԱԿ շերտերով, ինչպես Ջոյս Լինը։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Recorda pintar amb capes FINE, com la Joyce Lin!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记住要像 Joyce Lin 一样，薄薄地涂一层！</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Vergeet niet om met DUNNE lagen te schilderen, net als Joyce Lin!</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یادتان باشد مثل جویس لین، با لایه‌های نازک نقاشی کنید!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N'oubliez pas de peindre en couches FINES, comme Joyce Lin !</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Denken Sie daran, in DÜNNEN Schichten zu malen, wie Joyce Lin!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જોયસ લિનની જેમ પાતળા સ્તરોથી રંગવાનું યાદ રાખો!</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जॉयस लिन की तरह पतली परतों के साथ पेंट करना याद रखें!</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Ricordatevi di dipingere con strati SOTTILI, come Joyce Lin!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ジョイス・リンのように、薄い層でペイントすることを忘れないでください。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조이스 린처럼 얇게 칠하는 것을 잊지 마세요!</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Ji bîr meke ku bi tebeqeyên TENIK boyax bikî, mîna Joyce Lin!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Ingat untuk melukis dengan lapisan NIPIS, seperti Joyce Lin!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ജോയ്‌സ് ലിനിനെപ്പോലെ നേർത്ത പാളികൾ കൊണ്ട് വരയ്ക്കാൻ മറക്കരുത്!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जोइस लिन जस्तै पातलो तहले रंगाउन नबिर्सनुहोस्!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په یاد ولرئ چې د جویس لین په څیر په نریو طبقو سره رنګ کړئ!</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Lembre-se de pintar com camadas FINAS, como Joyce Lin!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ਯਾਦ ਰੱਖੋ ਕਿ ਪਤਲੀਆਂ ਪਰਤਾਂ ਨਾਲ ਪੇਂਟ ਕਰੋ, ਜਿਵੇਂ ਜੋਇਸ ਲਿਨ!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Не забывайте рисовать ТОНКИМИ слоями, как Джойс Лин!</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Не заборавите да сликате ТАНКИМ слојевима, као Џојс Лин!</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Xusuusnow inaad ku rinjiyayso lakabyo khafiif ah, sida Joyce Lin!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¡Recuerda pintar con capas FINAS, como Joyce Lin!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Émut cet nganggo lapisan Ipis, sapertos Joyce Lin!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Kumbuka kupaka rangi na tabaka NYEmbamba, kama Joyce Lin!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Kom ihåg att måla med TUNNNA lager, som Joyce Lin!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Tandaan na magpinta gamit ang MANIPIS na layer, tulad ni Joyce Lin!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ஜாய்ஸ் லின் போல மெல்லிய அடுக்குகளால் வண்ணம் தீட்ட நினைவில் கொள்ளுங்கள்!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อย่าลืมทาสีเป็นชั้นบางๆ เหมือน Joyce Lin!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Joyce Lin gibi İNCE katmanlarla boyama yapmayı unutmayın!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Пам'ятайте, що потрібно малювати ТОНКИМИ шарами, як Джойс Лін!</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جوائس لن کی طرح پتلی تہوں سے پینٹ کرنا یاد رکھیں!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Hãy nhớ vẽ theo từng lớp MỎNG, giống như Joyce Lin!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101b5c1b139_0_456: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19" name="Google Shape;319;g101b5c1b139_0_4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3a572306913_0_3: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23" name="Google Shape;323;g3a572306913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g3a572306913_0_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28" name="Google Shape;328;g3a57230691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g25b5dbf1332_0_748: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in two columns, Summer 2025 generated on 8/13/2025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Neoclassical and Romantic Art: What do artists say to those in power?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Arti neoklasik dhe romantik: Çfarë u thonë artistët pushtetarëve?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ኒዮክላሲካል እና ሮማንቲክ ጥበብ፡ አርቲስቶች ስልጣን ላይ ላሉት ምን ይላሉ?</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الفن الكلاسيكي الحديث والفن الرومانسي: ماذا يقول الفنانون لأصحاب السلطة؟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Նեոկլասիկական և ռոմանտիկ արվեստ. ի՞նչ են ասում արվեստագետները իշխանության մեջ գտնվողներին:</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Art neoclàssic i romàntic: què diuen els artistes als que tenen el poder?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新古典主义和浪漫主义艺术：艺术家对当权者说了什么？</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Neoklassieke en romantische kunst: wat zeggen kunstenaars tegen machthebbers?</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هنر نئوکلاسیک و رمانتیک: هنرمندان به صاحبان قدرت چه می گویند؟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Art néoclassique et romantique : que disent les artistes à ceux qui sont au pouvoir ?</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Neoklassische und romantische Kunst: Was sagen Künstler den Mächtigen?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નિયોક્લાસિકલ અને રોમેન્ટિક આર્ટ: કલાકારો સત્તામાં રહેલા લોકોને શું કહે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नवशास्त्रीय और रोमांटिक कला: कलाकार सत्ता में बैठे लोगों से क्या कहते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Arte neoclassica e romantica: cosa dicono gli artisti a chi detiene il potere?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新古典主義とロマン主義の芸術: 芸術家は権力者に何を伝えるのか?</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신고전주의와 낭만주의 예술: 예술가들은 권력자들에게 무슨 말을 하는가?</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Hunera Neoklasîk û Romantîk: Hunermend ji kesên desthilatdar re çi dibêjin?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Seni Neoklasik dan Romantik: Apa yang dikatakan artis kepada mereka yang berkuasa?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നിയോക്ലാസിക്കൽ, റൊമാൻ്റിക് കല: കലാകാരന്മാർ അധികാരത്തിലുള്ളവരോട് എന്താണ് പറയുന്നത്?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नियोक्लासिकल र रोमान्टिक कला: कलाकारहरूले सत्तामा भएकाहरूलाई के भन्छन्?</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نیوکلاسیک او رومانتيک هنر: هنرمندان په واک کې خلکو ته څه وايي؟</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Arte Neoclássica e Romântica: O que os artistas dizem aos que estão no poder?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ਨਿਓਕਲਾਸੀਕਲ ਅਤੇ ਰੋਮਾਂਟਿਕ ਕਲਾ: ਕਲਾਕਾਰ ਸੱਤਾ ਵਿੱਚ ਰਹਿਣ ਵਾਲਿਆਂ ਨੂੰ ਕੀ ਕਹਿੰਦੇ ਹਨ?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Неоклассическое и романтическое искусство: что говорят художники тем, кто у власти?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Неокласична и романтична уметност: Шта уметници кажу онима на власти?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Farshaxan Neoclassical iyo Romantic: Maxay fanaaniintu u sheegaan kuwa awooda leh?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Arte neoclásico y romántico: ¿qué dicen los artistas a quienes ostentan el poder?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Seni Neoklasik sareng Romantis: Naon anu disarioskeun ku seniman ka anu kakawasaan?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Sanaa ya Neoclassical na ya Kimapenzi: Wasanii husema nini kwa wale walio mamlakani?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Neoklassisk och romantisk konst: Vad säger konstnärer till makthavarna?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Neoclassical at Romantic Art: Ano ang sinasabi ng mga artista sa mga nasa kapangyarihan?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நியோகிளாசிக்கல் மற்றும் காதல் கலை: கலைஞர்கள் அதிகாரத்தில் இருப்பவர்களிடம் என்ன சொல்கிறார்கள்?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ศิลปะนีโอคลาสสิกและโรแมนติก: ศิลปินพูดอะไรกับผู้มีอำนาจ?</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Neoklasik ve Romantik Sanat: Sanatçılar iktidardakilere ne diyor?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Неокласичне та романтичне мистецтво: що митці говорять можновладцям?</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نو کلاسیکل اور رومانٹک آرٹ: فنکار اقتدار میں رہنے والوں کو کیا کہتے ہیں؟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Nghệ thuật tân cổ điển và lãng mạn: Nghệ sĩ nói gì với những người nắm quyền?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
        <p:nvSpPr>
          <p:cNvPr id="332" name="Google Shape;332;g25b5dbf1332_0_74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25b5dbf1332_0_913: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shortened next to English, Summer 2025 generated on 8/13/2025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Italian Renaissance: Michelangelo, The Sistine Chapel Ceiling, 1508-1512. Leonardo da Vinci, Mona Lisa, c. 1503–1506.</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Shortened text:</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Italian Renaissance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Rilindja italiane: Michelangelo, Tavani i Kapelës Sistine, 1508-1512. Leonardo da Vinçi, Mona Lisa, shek. 1503–1506.</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የጣሊያን ህዳሴ: ማይክል አንጄሎ, የሲስቲን ቻፕል ጣሪያ, 1508-1512. ሊዮናርዶ ዳ ቪንቺ፣ ሞና ሊዛ፣ ሐ. 1503-1506 እ.ኤ.አ.</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عصر النهضة الإيطالية: مايكل أنجلو، سقف كنيسة سيستين، ١٥٠٨-١٥١٢. ليوناردو دا فينشي، الموناليزا، حوالي ١٥٠٣-١٥٠٦.</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Իտալական վերածնունդ. Միքելանջելո, Սիքստինյան կապելլայի առաստաղ, 1508-1512: Լեոնարդո դա Վինչի, Մոնա Լիզա, ք. 1503–1506 թթ.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Renaixement italià: Miquel Àngel, El sostre de la Capella Sixtina, 1508-1512. Leonardo da Vinci, Mona Lisa, c. 1503–1506.</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意大利文艺复兴：米开朗基罗，《西斯廷教堂穹顶画》，1508-1512年。列奥纳多·达·芬奇，《蒙娜丽莎》，约1503-1506年。</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Italiaanse Renaissance: Michelangelo, Plafond van de Sixtijnse Kapel, 1508-1512. Leonardo da Vinci, Mona Lisa, ca. 1503-1506.</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رنسانس ایتالیایی: میکل آنژ، سقف کلیسای سیستین، 1508-1512. لئوناردو داوینچی، مونالیزا، ج. 1503-1506.</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Renaissance italienne : Michel-Ange, Le plafond de la chapelle Sixtine, 1508-1512. Léonard de Vinci, La Joconde, vers 1503-1506.</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Italienische Renaissance: Michelangelo, Decke der Sixtinischen Kapelle, 1508–1512. Leonardo da Vinci, Mona Lisa, ca. 1503–1506.</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ઇટાલિયન પુનરુજ્જીવન: મિકેલેન્ગીલો, ધ સિસ્ટીન ચેપલ સીલિંગ, 1508-1512. લિયોનાર્ડો દા વિન્સી, મોના લિસા, સી. 1503-1506.</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इतालवी पुनर्जागरण: माइकल एंजेलो, सिस्टिन चैपल की छत, 1508-1512. लियोनार्डो दा विंची, मोना लिसा, लगभग 1503-1506.</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Rinascimento italiano: Michelangelo, Volta della Cappella Sistina, 1508-1512. Leonardo da Vinci, Monna Lisa, c. 1503-1506.</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イタリア・ルネサンス：ミケランジェロ『システィーナ礼拝堂の天井画』、1508年～1512年。レオナルド・ダ・ヴィンチ『モナ・リザ』、1503年頃～1506年。</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이탈리아 르네상스: 미켈란젤로, 시스티나 성당 천장화, 1508-1512. 레오나르도 다빈치, 모나리자, 1503-1506년경.</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Ronesansa Îtalî: Michelangelo, Sîstine Chapel Ceiling, 1508-1512. Leonardo da Vinci, Mona Lisa, c. 1503–1506.</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Renaissance Itali: Michelangelo, Siling Chapel Sistine, 1508-1512. Leonardo da Vinci, Mona Lisa, c. 1503–1506.</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ഇറ്റാലിയൻ നവോത്ഥാനം: മൈക്കലാഞ്ചലോ, സിസ്റ്റൈൻ ചാപ്പൽ സീലിംഗ്, 1508-1512. ലിയോനാർഡോ ഡാവിഞ്ചി, മൊണാലിസ, സി. 1503-1506.</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इटालियन पुनर्जागरण: माइकल एन्जेलो, सिस्टिन चैपल छत, 1508-1512। लियोनार्डो दा भिन्ची, मोना लिसा, सी। 1503-1506।</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ایټالوی رینانسانس: مایکل انجیلو، د سیستین چپل چت، 1508-1512. لیونارډو دا ونسي، مونا لیزا، ج. 1503-1506</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Renascimento italiano: Michelangelo, Teto da Capela Sistina, 1508-1512. Leonardo da Vinci, Mona Lisa, c. 1503–1506.</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ਇਤਾਲਵੀ ਪੁਨਰਜਾਗਰਣ: ਮਾਈਕਲਐਂਜਲੋ, ਸਿਸਟਾਈਨ ਚੈਪਲ ਸੀਲਿੰਗ, 1508-1512। ਲਿਓਨਾਰਡੋ ਦਾ ਵਿੰਚੀ, ਮੋਨਾ ਲੀਸਾ, ਸੀ. 1503-1506।</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Итальянское Возрождение: Микеланджело, «Потолок Сикстинской капеллы», 1508–1512. Леонардо да Винчи, «Мона Лиза», ок. 1503–1506.</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Италијанска ренесанса: Микеланђело, Плафон Сикстинске капеле, 1508-1512. Леонардо да Винчи, Мона Лиза, в. 1503–1506.</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Renaissance Talyaani: Michelangelo, Sistine Chapel Saqafka, 1508-1512. Leonardo da Vinci, Mona Lisa, c. 1503-1506.</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Renacimiento italiano: Miguel Ángel, El techo de la Capilla Sixtina, 1508-1512. Leonardo da Vinci, La Mona Lisa, c. 1503-1506.</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Renaissance Italia: Michelangelo, The Sistine chapel siling, 1508-1512. Leonardo da Vinci, Mona Lisa, c. 1503–1506.</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Renaissance ya Italia: Michelangelo, Dari ya Sistine Chapel, 1508-1512. Leonardo da Vinci, Mona Lisa, c. 1503–1506.</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Italiensk renässans: Michelangelo, Sixtinska kapellets tak, 1508-1512. Leonardo da Vinci, Mona Lisa, ca. 1503–1506.</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Italian Renaissance: Michelangelo, Ang Sistine Chapel Ceiling, 1508-1512. Leonardo da Vinci, Mona Lisa, c. 1503–1506.</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இத்தாலிய மறுமலர்ச்சி: மைக்கேலேஞ்சலோ, தி சிஸ்டைன் சேப்பல் சீலிங், 1508-1512. லியோனார்டோ டா வின்சி, மோனாலிசா, சி. 1503-1506.</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ยุคฟื้นฟูศิลปวิทยาอิตาลี: ไมเคิลแองเจโล เพดานโบสถ์น้อยซิสทีน ค.ศ. 1508-1512 เลโอนาร์โด ดา วินชี โมนาลิซา ราว ค.ศ. 1503–1506</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İtalyan Rönesansı: Michelangelo, Sistine Şapeli Tavanı, 1508-1512. Leonardo da Vinci, Mona Lisa, yaklaşık 1503-1506.</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Італійський ренесанс: Мікеланджело, стеля Сикстинської капели, 1508-1512. Леонардо да Вінчі, Мона Ліза, c. 1503–1506.</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اطالوی نشاۃ ثانیہ: مائیکل اینجیلو، دی سسٹین چیپل سیلنگ، 1508-1512۔ لیونارڈو ڈاونچی، مونا لیزا، سی۔ 1503-1506۔</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Thời kỳ Phục hưng Ý: Michelangelo, Trần nhà nguyện Sistine, 1508-1512. Leonardo da Vinci, Mona Lisa, khoảng năm 1503–1506.</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
        <p:nvSpPr>
          <p:cNvPr id="339" name="Google Shape;339;g25b5dbf1332_0_9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g25b5dbf1332_0_1081: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shortened next to English, Summer 2025 generated on 8/13/2025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Baroque Art: Diego Velázquez, Las Meninas, 1656. Artemisia Gentileschi, Judith Beheading Holofernes, c.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Shortened text:</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Baroque Art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Arti barok: Diego Velázquez, Las Meninas, 1656. Artemisia Gentileschi, Judith Preheading Holofernes, shek.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ባሮክ አርት፡ ዲዬጎ ቬላዝኬዝ፣ ላስ ሜኒናስ፣ 1656. አርቴሚሲያ Gentileschi፣ ጁዲት ራስ መቁረጥ ሆሎፈርነስ፣ ሐ. 1614-20 እ.ኤ.አ</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الفن الباروكي: دييغو فيلاسكيز، لاس مينيناس، 1656. أرتميسيا جينتيليسكي، جوديث تقطع رأس هولوفرنيس، ج.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Բարոկկո արվեստ. Դիեգո Վելասկես, Լաս Մենինաս, 1656. Արտեմիսիա Ջենտիլեսկի, Ջուդիթ Գլխատող Հոլոֆեռնես, ք. 1614-20 թթ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Art barroc: Diego Velázquez, Las Meninas, 1656. Artemisia Gentileschi, Judith decapitant a Holofernes, c.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巴洛克艺术：迭戈·委拉斯开兹，《宫娥》，1656 年。阿尔泰米西娅·真蒂莱斯基，朱迪思斩首霍洛弗尼，c.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Barokke kunst: Diego Velázquez, Las Meninas, 1656. Artemisia Gentileschi, Judith onthoofdt Holofernes, ca. 1614-1620</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هنر باروک: دیگو ولاسکز، لاس منیناس، 1656. Artemisia Gentileschi، Judith Heheading Holofernes، c.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Art baroque : Diego Velázquez, Les Ménines, 1656. Artemisia Gentileschi, Judith décapitant Holopherne, v.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Barockkunst: Diego Velázquez, Las Meninas, 1656. Artemisia Gentileschi, Judith enthauptet Holofernes, c.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બેરોક આર્ટ: ડિએગો વેલાઝક્વેઝ, લાસ મેનિનાસ, 1656. આર્ટેમિસિયા જેન્ટીલેસ્કી, જુડિથ શિરચ્છેદ હોલોફર્નેસ, સી.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बारोक कला: डिएगो वेलाज़क्वेज़, लास मेनिनास, 1656। आर्टेमिसिया जेंटिल्स्की, जूडिथ बीहेडिंग होलोफर्नेस, सी।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Arte barocca: Diego Velázquez, Las Meninas, 1656. Artemisia Gentileschi, Giuditta che decapita Oloferne, ca.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バロック美術：ディエゴ・ベラスケス、ラス・メニーナス、1656年。アルテミシア・ジェンティレスキ、ホロフェルネスの斬首ジュディス、1656年頃。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바로크 미술: 디에고 벨라스케스, 라스 메니나스, 1656년. 아르테미시아 젠틸레스키, 홀로페르네스의 목을 자르는 유디트, c.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Hunera Barok: Diego Velázquez, Las Meninas, 1656. Artemisia Gentileschi, Judith Beheading Holofernes, c.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Seni Baroque: Diego Velázquez, Las Meninas, 1656. Artemisia Gentileschi, Judith Memancung Holofernes, c.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ബറോക്ക് ആർട്ട്: ഡീഗോ വെലാസ്ക്വസ്, ലാസ് മെനിനാസ്, 1656. ആർട്ടെമിസിയ ജെൻ്റിലേഷി, ജൂഡിത്ത് ശിരഛേദം ഹോളോഫെർണസ്, സി.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बारोक कला: डिएगो भेलाज्क्वेज, लास मेनिनास, 1656। आर्टेमिसिया जेन्टिलेची, जुडिथ हेडिंग होलोफर्नेस, सी। १६१४-२०</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Baroque هنر: Diego Velázquez، Las Meninas، 1656. Artemisia Gentileschi، Judith Heading Holofernes، c.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Arte Barroca: Diego Velázquez, Las Meninas, 1656. Artemisia Gentileschi, Judith Decapitando Holofernes, c.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ਬਾਰੋਕ ਆਰਟ: ਡਿਏਗੋ ਵੇਲਾਜ਼ਕੁਏਜ਼, ਲਾਸ ਮੇਨਿਨਾਸ, 1656. ਆਰਟੇਮੀਸੀਆ ਜੇਨਟੀਲੇਸਚੀ, ਜੂਡਿਥ ਸਿਰ ਕਲਮ ਕਰਨਾ ਹੋਲੋਫਰਨੇਸ, ਸੀ.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Искусство барокко: Диего Веласкес, «Менины», 1656. Артемизия Джентилески, Юдифь, обезглавливающая Олоферна, ок.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Барокна уметност: Дијего Веласкез, Лас Менинас, 1656. Артемизија Ђентилески, Јудита одсецање главе Олоферну, в.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Farshaxanka Baroque: Diego Velázquez, Las Meninas, 1656. Artemisia Gentileschi, Judith Madax-goynta Holofernes, c.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Arte Barroco: Diego Velázquez, Las Meninas, 1656. Artemisia Gentileschi, Judith decapitando a Holofernes, c.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Seni Baroque: Diego Velázquez, Las Meninas, 1656. Artemisia Gentileschi, Judith Pancung Holofernes, c.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Sanaa ya Baroque: Diego Velazquez, Las Meninas, 1656. Artemisia Gentileschi, Judith Beheading Holofernes, c.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Barockkonst: Diego Velázquez, Las Meninas, 1656. Artemisia Gentileschi, Judith halshugger Holofernes, ca.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Baroque Art: Diego Velázquez, Las Meninas, 1656. Artemisia Gentileschi, Judith Beheading Holofernes, c.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பரோக் கலை: டியாகோ வெலாஸ்குவேஸ், லாஸ் மெனினாஸ், 1656. ஆர்ட்டெமிசியா ஜென்டிலேச்சி, ஜூடித் தலை துண்டித்தல் ஹோலோஃபெர்னஸ், சி.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ศิลปะบาโรก: Diego Velázquez, Las Meninas, 1656. Artemisia Gentileschi, Judith Beheading Holofernes, c.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Barok Sanatı: Diego Velázquez, Las Meninas, 1656. Artemisia Gentileschi, Judith Holofernes'in Kafasını Kesiyor, c.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Мистецтво бароко: Дієго Веласкес, «Меніни», 1656 р. Артемізія Джентілескі, Юдіф, яка обезголовлює Олоферна, бл. 1614-20</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Baroque Art: Diego Velázquez, Las Meninas, 1656. Artemisia Gentileschi, Judith Heading Holofernes, c.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Nghệ thuật Baroque: Diego Velázquez, Las Meninas, 1656. Artemisia Gentileschi, Judith chặt đầu Holofernes, c. 1614-20</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
        <p:nvSpPr>
          <p:cNvPr id="352" name="Google Shape;352;g25b5dbf1332_0_108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g101b5c1b139_0_349: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in three centred columns,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Romantic and Neoclassical Art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Arti Romantik dhe Neoklasik</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ሮማንቲክ እና ኒዮክላሲካል አርት</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الفن الرومانسي والكلاسيكي الجديد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Ռոմանտիկ և նեոդասական արվեստ</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Art romàntic i neoclàssic</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浪漫主义和新古典主义艺术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Romantische en neoklassieke kunst</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هنر رمانتیک و نئوکلاسیک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Art romantique et néoclassique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Romantische und neoklassische Kunst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રોમેન્ટિક અને નિયોક્લાસિકલ કલા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रोमांटिक और नवशास्त्रीय कला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Arte romantica e neoclassica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ロマン主義と新古典主義美術</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낭만주의와 신고전주의 예술</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Hunerê Romantîk û Neoklasîk</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Seni Romantik dan Neoklasik</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റൊമാന്റിക്, നിയോക്ലാസിക്കൽ കല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रोमान्टिक र नवशास्त्रीय कला</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رومانتيک او نوي کلاسیک هنر</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Arte Romântica e Neoclássica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ਰੋਮਾਂਟਿਕ ਅਤੇ ਨਵ-ਕਲਾਸੀਕਲ ਕਲਾ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Романтическое и неоклассическое искусство</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Романтична и неокласична уметност</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Romantic iyo Farshaxan Neoclassical</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Arte romántico y neoclásico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Romantis jeung Seni Neoklasik</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Sanaa ya Kimapenzi na Neoclassical</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Romantisk och neoklassisk konst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Romantiko at Neoclassical na Sining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காதல் மற்றும் நியோகிளாசிக்கல் கலை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ศิลปะโรแมนติกและนีโอคลาสสิก</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Romantik ve Neoklasik Sanat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Романтичне та неокласичне мистецтво</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رومانٹک اور نو کلاسیکل آرٹ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Nghệ thuật lãng mạn và tân cổ điển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sz="900">
              <a:latin typeface="Open Sans"/>
              <a:ea typeface="Open Sans"/>
              <a:cs typeface="Open Sans"/>
              <a:sym typeface="Open Sans"/>
            </a:endParaRPr>
          </a:p>
        </p:txBody>
      </p:sp>
      <p:sp>
        <p:nvSpPr>
          <p:cNvPr id="364" name="Google Shape;364;g101b5c1b139_0_34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g25b5dbf1332_0_1264: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shortened next to English, Summer 2025 generated on 8/13/2025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Romantic and Neoclassical Art: Jacques-Louis David, The Oath of the Horatii, 1784. Francisco Goya, The Third of May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Shortened text:</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Romantic and Neoclassical Art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Arti romantik dhe neoklasik: Jacques-Louis David, Betimi i Horatii, 1784. Francisco Goya, Tretë maj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ሮማንቲክ እና ኒዮክላሲካል አርት፡ ዣክ-ሉዊስ ዴቪድ፣ የሆራቲ መሃላ፣ 1784. ፍራንሲስኮ ጎያ፣ ግንቦት 1808፣ 1814 ሶስተኛ።</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الفن الرومانسي والفن الكلاسيكي الجديد: جاك لويس ديفيد، قسم هوراتي، 1784. فرانسيسكو غويا، الثالث من مايو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Ռոմանտիկ և նեոկլասիկական արվեստ. Ժակ-Լուի Դավիդ, Հորատիների երդումը, 1784: Ֆրանցիսկո Գոյա, 1808 թվականի մայիսի երրորդը, 1814 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Art romàntic i neoclàssic: Jacques-Louis David, El jurament dels Horacis, 1784. Francisco Goya, El tres de maig de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浪漫主义和新古典主义艺术：雅克·路易·大卫，《贺拉斯兄弟之誓》，1784 年。弗朗西斯科·戈雅，《1808 年 5 月 3 日》，1814 年。</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Romantische en neoklassieke kunst: Jacques-Louis David, De eed van de Horatii, 1784. Francisco Goya, Derde mei 1808, 1814.</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هنر رمانتیک و نئوکلاسیک: ژاک لوئیس دیوید، سوگند هوراتی ها، 1784. فرانسیسکو گویا، سوم می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Art romantique et néoclassique : Jacques-Louis David, Le Serment des Horaces, 1784. Francisco Goya, Le Trois mai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Romantische und neoklassische Kunst: Jacques-Louis David, Der Schwur der Horatier, 1784. Francisco Goya, Der 3. Mai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રોમેન્ટિક અને નિયોક્લાસિકલ આર્ટ: જેક્સ-લુઈસ ડેવિડ, ધ ઓથ ઓફ ધ હોરાટી, 1784. ફ્રાન્સિસ્કો ગોયા, ધ થર્ડ ઓફ મે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रोमांटिक और नवशास्त्रीय कला: जैक्स-लुई डेविड, द ओथ ऑफ द होराटिए, 1784. फ्रांसिस्को गोया, द थर्ड ऑफ मई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Arte romantica e neoclassica: Jacques-Louis David, Il giuramento degli Orazi, 1784. Francisco Goya, Il 3 maggio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ロマン主義と新古典主義の芸術：ジャック＝ルイ・ダヴィッド、『ホラティウス兄弟の誓い』、1784年。フランシスコ・ゴヤ、『1808年5月3日』、1814年。</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낭만주의와 신고전주의 미술: 자크 루이 다비드의 호라티우스 형제의 맹세, 1784년. 프란시스코 고야의 1808년 5월 3일, 1814년.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Hunera Romantîk û Neoklasîk: Jacques-Louis David, Sonda Horatii, 1784. Francisco Goya, Sêyemîn Gulan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Seni Romantik dan Neoklasik: Jacques-Louis David, The Oath of the Horatii, 1784. Francisco Goya, The Third of May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റൊമാൻ്റിക് ആൻ്റ് നിയോക്ലാസിക്കൽ ആർട്ട്: ജാക്ക്-ലൂയിസ് ഡേവിഡ്, ദി ഓത്ത് ഓഫ് ദി ഹൊറാറ്റി, 1784. ഫ്രാൻസിസ്കോ ഗോയ, 1808 മെയ് മൂന്നാം തീയതി,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रोमान्टिक र नियोक्लासिकल कला: ज्याक-लुइस डेभिड, होराटीको शपथ, 1784। फ्रान्सिस्को गोया, मे 1808 को तेस्रो, 1814।</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رومانتيک او نوي کلاسيک هنر: جاک لوئس ډيويډ، د هوراتي حلف، 1784. فرانسيسکو ګويا، د می 1808، 1814 دریمه.</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Arte romântica e neoclássica: Jacques-Louis David, O juramento dos Horácios, 1784. Francisco Goya, Três de maio de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ਰੋਮਾਂਟਿਕ ਅਤੇ ਨਿਓਕਲਾਸੀਕਲ ਆਰਟ: ਜੈਕ-ਲੁਈਸ ਡੇਵਿਡ, ਦ ਓਥ ਆਫ਼ ਦ ਹੋਰਾਟੀ, 1784. ਫ੍ਰਾਂਸਿਸਕੋ ਗੋਯਾ, ਮਈ 1808 ਦਾ ਤੀਜਾ,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Романтическое и неоклассическое искусство: Жак-Луи Давид, «Клятва Горациев», 1784. Франсиско Гойя, «Третье мая 1808 года»,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Романтична и неокласична уметност: Жак-Луј Давид, Заклетва Хорацијевих, 1784. Франциско Гоја, Трећи мај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Farshaxan Romantic iyo Neoclassical: Jacques-Louis David, Dhaarta Horatii, 1784. Francisco Goya, Saddexaad ee May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Arte romántico y neoclásico: Jacques-Louis David, El juramento de los Horacios, 1784. Francisco Goya, El 3 de mayo de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Seni Romantis sareng Neoklasik: Jacques-Louis David, Sumpah Horatii, 1784. Francisco Goya, Katilu Méi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Sanaa ya Kimapenzi na Neoclassical: Jacques-Louis David, Kiapo cha Horatii, 1784. Francisco Goya, Tatu ya Mei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Romantisk och nyklassisk konst: Jacques-Louis David, Horatiernas ed, 1784. Francisco Goya, den tredje maj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Romantic and Neoclassical Art: Jacques-Louis David, The Oath of the Horatii, 1784. Francisco Goya, The Third of May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காதல் மற்றும் நியோகிளாசிக்கல் கலை: ஜாக்-லூயிஸ் டேவிட், தி ஓத் ஆஃப் தி ஹொராட்டி, 1784. பிரான்சிஸ்கோ கோயா, தி மூன்றாம் மே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ศิลปะโรแมนติกและนีโอคลาสสิก: Jacques-Louis David, The Oath of the Horatii, 1784. Francisco Goya, The Third of May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Romantik ve Neoklasik Sanat: Jacques-Louis David, Horatii'lerin Yemini, 1784. Francisco Goya, 3 Mayıs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Романтичне та неокласичне мистецтво: Жак-Луї Давид, Клятва Горацій, 1784. Франсиско Гойя, Третє травня 1808, 1814.</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رومانٹک اور نو کلاسیکل آرٹ: جیک لوئس ڈیوڈ، دی اوتھ آف دی ہوراٹی، 1784۔ فرانسسکو گویا، مئی 1808 کا تیسرا،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Nghệ thuật lãng mạn và tân cổ điển: Jacques-Louis David, Lời thề của Horatii, 1784. Francisco Goya, Ngày 3 tháng 5 năm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
        <p:nvSpPr>
          <p:cNvPr id="377" name="Google Shape;377;g25b5dbf1332_0_126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25b5dbf1332_0_1435: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8/13/2025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Jacques-Louis David, The Oath of the Horatii, 1784. Oil on canvas, 329.8 × 424.8cm, Louvre, Paris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Jacques-Louis David, The Oath of the Horatii, 1784. Vaj në kanavacë, 329,8 × 424,8 cm, Luvër, Paris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ዣክ-ሉዊስ ዴቪድ ፣ የሆራቲ መሐላ ፣ 1784. በሸራ ላይ ዘይት ፣ 329.8 × 424.8 ሴ.ሜ ፣ ሉቭር ፣ ፓሪስ</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جاك لويس ديفيد، قسم الهوراتي، ١٧٨٤. زيت على قماش، ٣٢٩.٨ × ٤٢٤.٨ سم، متحف اللوفر، باريس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Ժակ-Լուի Դավիդ, Հորատիի երդումը, 1784: Յուղը կտավի վրա, 329,8 × 424,8 սմ, Լուվր, Փարիզ</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Jacques-Louis David, El jurament dels Horacis, 1784. Oli sobre tela, 329,8 × 424,8 cm, Louvre, París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雅克·路易·大卫，《贺拉斯兄弟之誓》，1784年，布面油画，329.8 × 424.8厘米，巴黎卢浮宫</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Jacques-Louis David, De eed van de Horatii, 1784. Olieverf op doek, 329,8 × 424,8 cm, Louvre, Parijs</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ژاک لوئی دیوید، سوگند هوراتی، 1784. رنگ روغن روی بوم، 329.8 × 424.8 سانتی متر، لوور، پاریس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Jacques-Louis David, Le Serment des Horaces, 1784. Huile sur toile, 329,8 × 424,8 cm, Musée du Louvre, Paris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Jacques-Louis David, Der Schwur der Horatier, 1784. Öl auf Leinwand, 329,8 × 424,8 cm, Louvre, Paris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જેક્સ-લુઈસ ડેવિડ, ધ ઓથ ઓફ ધ હોરાટી, 1784. કેનવાસ પર તેલ, 329.8 × 424.8 સેમી, લૂવર, પેરિસ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जैक्स-लुई डेविड, द ओथ ऑफ़ द होराटियस, 1784. कैनवास पर तैलचित्र, 329.8 × 424.8 सेमी, लूवर, पेरिस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Jacques-Louis David, Il giuramento degli Orazi, 1784. Olio su tela, 329,8 × 424,8 cm, Louvre, Parigi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ジャック＝ルイ・ダヴィッド『ホラティウス兄弟の誓い』1784年。油彩・カンヴァス、329.8×424.8cm、ルーヴル美術館、パリ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자크 루이 다비드, 호라티우스 형제의 맹세, 1784년, 캔버스에 유채, 329.8×424.8cm, 루브르 박물관, 파리</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Jacques-Louis David, The Oath of the Horatii, 1784. Rûn li ser canvas, 329,8 × 424,8 cm, Louvre, Parîs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Jacques-Louis David, The Oath of the Horatii, 1784. Minyak di atas kanvas, 329.8 × 424.8cm, Louvre, Paris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ജാക്ക്-ലൂയിസ് ഡേവിഡ്, ദി ഓത്ത് ഓഫ് ദി ഹൊറാറ്റി, 1784. ഓയിൽ ഓൺ ക്യാൻവാസ്, 329.8 × 424.8 സെ.മീ, ലൂവ്രെ, പാരീസ്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Jacques-Louis David, The Oath of the Horatii, 1784. Oil on canvas, 329.8 × 424.8cm, Louvre, Paris</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Jacques-Louis David, The Oath of the Horatii, 1784. Oil on Canvas, 329.8×424.8cm, Louvre, Paris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Jacques-Louis David, O Juramento dos Horácios, 1784. Óleo sobre tela, 329,8 × 424,8 cm, Louvre, Paris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ਜੈਕ-ਲੂਈਸ ਡੇਵਿਡ, ਦ ਓਥ ਆਫ਼ ਦ ਹੋਰਾਟੀ, 1784. ਕੈਨਵਸ ਉੱਤੇ ਤੇਲ, 329.8 × 424.8 ਸੈਂਟੀਮੀਟਰ, ਲੂਵਰ, ਪੈਰਿਸ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Жак-Луи Давид, «Клятва Горациев», 1784. Холст, масло, 329,8 × 424,8 см, Лувр, Париж</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Жак-Луј Давид, Заклетва Хорацијева, 1784. Уље на платну, 329,8 × 424,8 цм, Лувр, Париз</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Jacques-Louis David, Dhaarta Horatii, 1784. Saliida shiraaca, 329.8 × 424.8cm, Louvre, Paris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Jacques-Louis David, El juramento de los Horacios, 1784. Óleo sobre lienzo, 329,8 × 424,8 cm, Louvre, París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Jacques-Louis David, Sumpah Horatii, 1784. Minyak dina kanvas, 329.8 × 424.8cm, Louvre, Paris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Jacques-Louis David, Kiapo cha Horatii, 1784. Mafuta kwenye turubai, 329.8 × 424.8cm, Louvre, Paris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Jacques-Louis David, Horatiernas ed, 1784. Olja på duk, 329,8 × 424,8 cm, Louvren, Paris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Jacques-Louis David, The Oath of the Horatii, 1784. Langis sa canvas, 329.8 × 424.8cm, Louvre, Paris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ஜாக்-லூயிஸ் டேவிட், தி ஓத் ஆஃப் தி ஹோராட்டி, 1784. ஆயில் ஆன் கேன்வாஸ், 329.8 × 424.8 செ.மீ., லூவ்ரே, பாரிஸ்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Jacques-Louis David, The Oath of the Horatii, 1784 สีน้ำมันบนผ้าใบ 329.8 × 424.8 ซม. พิพิธภัณฑ์ลูฟร์ ปารีส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Jacques-Louis David, Horatii'nin Yemini, 1784. Tuval üzerine yağlıboya, 329,8 × 424,8 cm, Louvre Müzesi, Paris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Жак-Луї Давид, Клятва Горацій, 1784. Полотно, олія, 329,8 × 424,8 см, Лувр, Париж</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Jacques-Louis David, The Oath of the Horatii, 1784. Oil on canvas, 329.8 × 424.8cm, Louvre, Paris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Jacques-Louis David, Lời thề của Horatii, 1784. Sơn dầu trên vải, 329,8 × 424,8cm, Louvre, Paris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
        <p:nvSpPr>
          <p:cNvPr id="389" name="Google Shape;389;g25b5dbf1332_0_143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g25b5dbf1332_0_1605: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8/13/2025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Francisco Goya, The Third of May 1808, 1814. Oil on canvas, 268 cm × 347 cm, Museo del Prado, Madrid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Francisco Goya, The Third of May 1808, 1814. Vaj në kanavacë, 268 cm × 347 cm, Museo del Prado, Madrid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ፍራንሲስኮ ጎያ፣ የግንቦት ሶስተኛው ቀን 1808፣ 1814 ዘይት በሸራ ላይ፣ 268 ሴሜ × 347 ሴ.ሜ፣ ሙሶ ዴል ፕራዶ፣ ማድሪድ</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فرانسيسكو غويا، الثالث من مايو 1808، 1814. زيت على قماش، 268 سم × 347 سم، متحف ديل برادو، مدريد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Ֆրանցիսկո Գոյա, 1808 թվականի մայիսի երրորդը, 1814: Յուղը կտավի վրա, 268 սմ × 347 սմ, Museo del Prado, Մադրիդ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Francisco Goya, El tres de maig de 1808, 1814. Oli sobre tela, 268 cm × 347 cm, Museo del Prado, Madrid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弗朗西斯科·戈雅，1808 年 5 月 3 日，1814 年。布面油画，268 厘米 × 347 厘米，普拉多博物馆，马德里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Francisco Goya, de derde mei 1808, 1814. Olieverf op doek, 268 cm x 347 cm, Museo del Prado, Madrid</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فرانسیسکو گویا، سوم می 1808، 1814. رنگ روغن روی بوم، 268 سانتی متر × 347 سانتی متر، موزه دل پرادو، مادرید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Francisco Goya, Le 3 mai 1808, 1814. Huile sur toile, 268 cm × 347 cm, Musée du Prado, Madrid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Francisco Goya, Der dritte Mai 1808, 1814. Öl auf Leinwand, 268 cm × 347 cm, Museo del Prado, Madrid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ફ્રાન્સિસ્કો ગોયા, ધ થર્ડ ઓફ મે 1808, 1814. કેનવાસ પર તેલ, 268 સેમી × 347 સેમી, મ્યુઝિયો ડેલ પ્રાડો, મેડ્રિડ</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फ़्रांसिस्को गोया, तीसरी मई 1808, 1814। कैनवास पर तेल, 268 सेमी × 347 सेमी, म्यूजियो डेल प्राडो, मैड्रिड</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Francisco Goya, Il 3 maggio 1808, 1814. Olio su tela, 268 cm × 347 cm, Museo del Prado, Madrid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フランシスコ・ゴヤ、1808 年 5 月 3 日、1814 年。キャンバスに油彩、268 cm × 347 cm、プラド美術館、マドリード</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프란시스코 고야, 1808년 5월 3일, 1814년. 캔버스에 유채, 268cm × 347cm, 마드리드 프라도 미술관</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Francisco Goya, The Third of May 1808, 1814. Rûn li ser canvas, 268 cm × 347 cm, Museo del Prado, Madrid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Francisco Goya, Ketiga Mei 1808, 1814. Minyak di atas kanvas, 268 cm × 347 cm, Museo del Prado, Madrid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ഫ്രാൻസിസ്കോ ഗോയ, 1808 മെയ് മൂന്നാം തീയതി, 1814. കാൻവാസിലെ എണ്ണ, 268 സെ.മീ × 347 സെ.മീ, മ്യൂസിയോ ഡെൽ പ്രാഡോ, മാഡ്രിഡ്</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फ्रान्सिस्को गोया, मे 1808 को तेस्रो, 1814। क्यानभासमा तेल, 268 सेमी × 347 सेमी, म्यूजियो डेल प्राडो, म्याड्रिड</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فرانسیسکو ګویا، د می دریمه، 1808، 1814. په کینوس کې تیل، 268 سانتي متره × 347 سانتي متره، میوزیو ډیل پراډو، مادرید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Francisco Goya, Três de maio de 1808, 1814. Óleo sobre tela, 268 cm × 347 cm, Museo del Prado, Madrid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ਫ੍ਰਾਂਸਿਸਕੋ ਗੋਯਾ, ਮਈ 1808 ਦਾ ਤੀਜਾ, 1814. ਕੈਨਵਸ 'ਤੇ ਤੇਲ, 268 ਸੈਂਟੀਮੀਟਰ × 347 ਸੈਂਟੀਮੀਟਰ, ਮਿਊਜ਼ਿਓ ਡੇਲ ਪ੍ਰਡੋ, ਮੈਡ੍ਰਿਡ</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Франсиско Гойя, Третье мая 1808, 1814 гг. Холст, масло, 268 см × 347 см, Музей Прадо, Мадрид.</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Франсиско Гоја, Трећи мај 1808, 1814. Уље на платну, 268 цм × 347 цм, Мусео дел Прадо, Мадрид</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Francisco Goya, Saddexaad ee Maajo 1808, 1814. Saliid shiraac, 268 cm × 347 cm, Museo del Prado, Madrid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Francisco Goya, El 3 de mayo de 1808, 1814. Óleo sobre lienzo, 268 cm × 347 cm, Museo del Prado, Madrid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Francisco Goya, Katilu Méi 1808, 1814. Minyak dina kanvas, 268 cm × 347 cm, Museo del Prado, Madrid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Francisco Goya, Tatu ya Mei 1808, 1814. Mafuta kwenye turubai, 268 cm × 347 cm, Museo del Prado, Madrid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Francisco Goya, Den tredje maj 1808, 1814. Olja på duk, 268 cm × 347 cm, Museo del Prado, Madrid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Francisco Goya, Ang Ikatlo ng Mayo 1808, 1814. Langis sa canvas, 268 cm × 347 cm, Museo del Prado, Madrid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பிரான்சிஸ்கோ கோயா, 1808 மே மூன்றாம் தேதி, 1814. கேன்வாஸில் எண்ணெய், 268 செமீ × 347 செமீ, மியூசியோ டெல் பிராடோ, மாட்ரிட்</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Francisco Goya วันที่สามของเดือนพฤษภาคม พ.ศ. 2351 พ.ศ. 2357 สีน้ำมันบนผ้าใบ 268 ซม. × 347 ซม. พิพิธภัณฑ์ปราโด มาดริด</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Francisco Goya, 3 Mayıs 1808, 1814. Tuval üzerine yağlıboya, 268 cm × 347 cm, Museo del Prado, Madrid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Франциско Гойя, Третє травня 1808, 1814. Полотно, олія, 268 см × 347 см, Музей Прадо, Мадрид</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فرانسسکو گویا، تیسرا مئی 1808، 1814۔ کینوس پر تیل، 268 سینٹی میٹر × 347 سینٹی میٹر، میوزیو ڈیل پراڈو، میڈرڈ</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Francisco Goya, Ngày 3 tháng 5 năm 1808, 1814. Sơn dầu trên vải, 268 cm × 347 cm, Museo del Prado, Madrid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
        <p:nvSpPr>
          <p:cNvPr id="396" name="Google Shape;396;g25b5dbf1332_0_160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g25b5dbf1332_0_1791: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shortened next to English, Summer 2025 generated on 8/13/2025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Romantic and Neoclassical Art: Jacques-Louis David, The Oath of the Horatii, 1784. Francisco Goya, The Third of May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Shortened text:</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Romantic and Neoclassical Art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Arti romantik dhe neoklasik: Jacques-Louis David, Betimi i Horatii, 1784. Francisco Goya, Tretë maj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ሮማንቲክ እና ኒዮክላሲካል አርት፡ ዣክ-ሉዊስ ዴቪድ፣ የሆራቲ መሃላ፣ 1784. ፍራንሲስኮ ጎያ፣ ግንቦት 1808፣ 1814 ሶስተኛ።</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الفن الرومانسي والفن الكلاسيكي الجديد: جاك لويس ديفيد، قسم هوراتي، 1784. فرانسيسكو غويا، الثالث من مايو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Ռոմանտիկ և նեոկլասիկական արվեստ. Ժակ-Լուի Դավիդ, Հորատիների երդումը, 1784: Ֆրանցիսկո Գոյա, 1808 թվականի մայիսի երրորդը, 1814 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Art romàntic i neoclàssic: Jacques-Louis David, El jurament dels Horacis, 1784. Francisco Goya, El tres de maig de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浪漫主义和新古典主义艺术：雅克·路易·大卫，《贺拉斯兄弟之誓》，1784 年。弗朗西斯科·戈雅，《1808 年 5 月 3 日》，1814 年。</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Romantische en neoklassieke kunst: Jacques-Louis David, De eed van de Horatii, 1784. Francisco Goya, Derde mei 1808, 1814.</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هنر رمانتیک و نئوکلاسیک: ژاک لوئیس دیوید، سوگند هوراتی ها، 1784. فرانسیسکو گویا، سوم می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Art romantique et néoclassique : Jacques-Louis David, Le Serment des Horaces, 1784. Francisco Goya, Le Trois mai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Romantische und neoklassische Kunst: Jacques-Louis David, Der Schwur der Horatier, 1784. Francisco Goya, Der 3. Mai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રોમેન્ટિક અને નિયોક્લાસિકલ આર્ટ: જેક્સ-લુઈસ ડેવિડ, ધ ઓથ ઓફ ધ હોરાટી, 1784. ફ્રાન્સિસ્કો ગોયા, ધ થર્ડ ઓફ મે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रोमांटिक और नवशास्त्रीय कला: जैक्स-लुई डेविड, द ओथ ऑफ द होराटिए, 1784. फ्रांसिस्को गोया, द थर्ड ऑफ मई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Arte romantica e neoclassica: Jacques-Louis David, Il giuramento degli Orazi, 1784. Francisco Goya, Il 3 maggio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ロマン主義と新古典主義の芸術：ジャック＝ルイ・ダヴィッド、『ホラティウス兄弟の誓い』、1784年。フランシスコ・ゴヤ、『1808年5月3日』、1814年。</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낭만주의와 신고전주의 미술: 자크 루이 다비드의 호라티우스 형제의 맹세, 1784년. 프란시스코 고야의 1808년 5월 3일, 1814년.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Hunera Romantîk û Neoklasîk: Jacques-Louis David, Sonda Horatii, 1784. Francisco Goya, Sêyemîn Gulan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Seni Romantik dan Neoklasik: Jacques-Louis David, The Oath of the Horatii, 1784. Francisco Goya, The Third of May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റൊമാൻ്റിക് ആൻ്റ് നിയോക്ലാസിക്കൽ ആർട്ട്: ജാക്ക്-ലൂയിസ് ഡേവിഡ്, ദി ഓത്ത് ഓഫ് ദി ഹൊറാറ്റി, 1784. ഫ്രാൻസിസ്കോ ഗോയ, 1808 മെയ് മൂന്നാം തീയതി,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रोमान्टिक र नियोक्लासिकल कला: ज्याक-लुइस डेभिड, होराटीको शपथ, 1784। फ्रान्सिस्को गोया, मे 1808 को तेस्रो, 1814।</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رومانتيک او نوي کلاسيک هنر: جاک لوئس ډيويډ، د هوراتي حلف، 1784. فرانسيسکو ګويا، د می 1808، 1814 دریمه.</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Arte romântica e neoclássica: Jacques-Louis David, O juramento dos Horácios, 1784. Francisco Goya, Três de maio de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ਰੋਮਾਂਟਿਕ ਅਤੇ ਨਿਓਕਲਾਸੀਕਲ ਆਰਟ: ਜੈਕ-ਲੁਈਸ ਡੇਵਿਡ, ਦ ਓਥ ਆਫ਼ ਦ ਹੋਰਾਟੀ, 1784. ਫ੍ਰਾਂਸਿਸਕੋ ਗੋਯਾ, ਮਈ 1808 ਦਾ ਤੀਜਾ,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Романтическое и неоклассическое искусство: Жак-Луи Давид, «Клятва Горациев», 1784. Франсиско Гойя, «Третье мая 1808 года»,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Романтична и неокласична уметност: Жак-Луј Давид, Заклетва Хорацијевих, 1784. Франциско Гоја, Трећи мај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Farshaxan Romantic iyo Neoclassical: Jacques-Louis David, Dhaarta Horatii, 1784. Francisco Goya, Saddexaad ee May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Arte romántico y neoclásico: Jacques-Louis David, El juramento de los Horacios, 1784. Francisco Goya, El 3 de mayo de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Seni Romantis sareng Neoklasik: Jacques-Louis David, Sumpah Horatii, 1784. Francisco Goya, Katilu Méi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Sanaa ya Kimapenzi na Neoclassical: Jacques-Louis David, Kiapo cha Horatii, 1784. Francisco Goya, Tatu ya Mei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Romantisk och nyklassisk konst: Jacques-Louis David, Horatiernas ed, 1784. Francisco Goya, den tredje maj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Romantic and Neoclassical Art: Jacques-Louis David, The Oath of the Horatii, 1784. Francisco Goya, The Third of May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காதல் மற்றும் நியோகிளாசிக்கல் கலை: ஜாக்-லூயிஸ் டேவிட், தி ஓத் ஆஃப் தி ஹொராட்டி, 1784. பிரான்சிஸ்கோ கோயா, தி மூன்றாம் மே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ศิลปะโรแมนติกและนีโอคลาสสิก: Jacques-Louis David, The Oath of the Horatii, 1784. Francisco Goya, The Third of May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Romantik ve Neoklasik Sanat: Jacques-Louis David, Horatii'lerin Yemini, 1784. Francisco Goya, 3 Mayıs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Романтичне та неокласичне мистецтво: Жак-Луї Давид, Клятва Горацій, 1784. Франсиско Гойя, Третє травня 1808, 1814.</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رومانٹک اور نو کلاسیکل آرٹ: جیک لوئس ڈیوڈ، دی اوتھ آف دی ہوراٹی، 1784۔ فرانسسکو گویا، مئی 1808 کا تیسرا،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Nghệ thuật lãng mạn và tân cổ điển: Jacques-Louis David, Lời thề của Horatii, 1784. Francisco Goya, Ngày 3 tháng 5 năm 1808, 1814.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
        <p:nvSpPr>
          <p:cNvPr id="403" name="Google Shape;403;g25b5dbf1332_0_179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gcb7c699f29_0_12: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15" name="Google Shape;415;gcb7c699f29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g25b5dbf1332_0_12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19" name="Google Shape;419;g25b5dbf1332_0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So what should I be doing today? Choose a paper size. If you want to trade up to a medium or large size of paper, let me know! Usually people draw a rectangle for their painting in the centre of the paper. This leaves room around the outside for doing colour tests. Finish your light pencil drawing. Start your first light layer of paint, working from the back to the front.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Pra, çfarë duhet të bëj sot? Zgjidh një madhësi letre. Nëse dëshiron ta ndërrosh me një madhësi mesatare ose të madhe letre, më lajmëro! Zakonisht njerëzit vizatojnë një drejtkëndësh për pikturën e tyre në qendër të letrës. Kjo lë hapësirë ​​përreth pjesës së jashtme për të bërë teste ngjyrash. Përfundo vizatimin tënd me laps të çelët. Fillo shtresën e parë të çelët të bojës, duke punuar nga mbrapa përpara.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ታዲያ ዛሬ ምን ማድረግ አለብኝ? የወረቀት መጠን ይምረጡ. እስከ መካከለኛ ወይም ትልቅ መጠን ያለው ወረቀት ለመገበያየት ከፈለጉ ያሳውቁኝ! ብዙውን ጊዜ ሰዎች በወረቀቱ መሃል ላይ ለሥዕላቸው አራት ማዕዘን ይሳሉ። ይህ ለቀለም ሙከራዎች በውጭው ክፍል ውስጥ ክፍት ቦታ ይሰጣል። ቀላል የእርሳስ ስዕልዎን ይጨርሱ. የመጀመሪያውን የብርሃን ንብርብርዎን ይጀምሩ, ከጀርባ ወደ ፊት ይሠራሉ.</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ماذا عليّ أن أفعل اليوم؟ اختر حجم ورق مناسب. إذا كنت ترغب في تغيير حجم الورق إلى متوسط ​​أو كبير، فأخبرني! عادةً ما يرسم الناس مستطيلًا في منتصف الورقة للوحاتهم. هذا يترك مساحةً حول الجزء الخارجي لاختبار الألوان. أنهِ رسمك بقلم الرصاص الخفيف. ابدأ أول طبقة من الطلاء الخفيف، من الخلف إلى الأمام.</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Ուրեմն ի՞նչ պետք է անեմ այսօր։ Ընտրեք թղթի չափսը։ Եթե ուզում եք փոխել միջին կամ մեծ չափի թղթի, տեղյակ պահեք ինձ։ Սովորաբար մարդիկ թղթի կենտրոնում նկարում են ուղղանկյուն։ Սա արտաքին մասում տեղ է թողնում գունային փորձարկումներ անելու համար։ Ավարտեք ձեր բաց մատիտով նկարը։ Սկսեք ներկի առաջին բաց շերտը՝ աշխատելով հետևից դեպի առջև։</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Doncs, què hauria de fer avui? Trieu una mida de paper. Si voleu canviar a una mida de paper mitjana o gran, feu-m'ho saber! Normalment, la gent dibuixa un rectangle per a la seva pintura al centre del paper. Això deixa espai a l'exterior per fer proves de color. Acaba el teu dibuix a llapis clar. Comença la teva primera capa lleugera de pintura, treballant de darrere cap endavant.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那么我今天应该做什么呢？选择纸张尺寸。如果你想换成中号或大号的纸张，请告诉我！通常人们会在纸张中央画一个矩形作为绘画的起点。这样可以在外围留出空间进行颜色测试。完成你的浅色铅笔画。开始涂第一层浅色颜料，从后往前涂。</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Dus wat moet ik vandaag doen? Kies een papierformaat. Als je wilt overstappen op een medium of groot papierformaat, laat het me dan weten! Meestal tekenen mensen een rechthoek voor hun schilderij in het midden van het papier. Dit laat ruimte over aan de buitenkant om kleurtesten te doen. Maak je lichte potloodtekening af. Begin met je eerste lichte verflaag, van achter naar voren werkend.</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خب، امروز باید چیکار کنم؟ یه کاغذ با اندازه مناسب انتخاب کن. اگه می‌خوای یه کاغذ با اندازه متوسط ​​یا بزرگ بخری، بهم بگو! معمولاً مردم برای نقاشی‌شون یه مستطیل وسط کاغذ می‌کشن. این کار باعث می‌شه اطرافش برای آزمایش رنگ جا باز بشه. نقاشی با مداد کمرنگ رو تموم کن. اولین لایه رنگ کمرنگ رو از پشت به جلو شروع کن.</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Alors, que dois-je faire aujourd'hui ? Choisir un format de papier. Si vous souhaitez opter pour un format moyen ou grand, n'hésitez pas à me le faire savoir ! On dessine généralement un rectangle au centre de la feuille pour son tableau. Cela laisse de la place autour pour faire des essais de couleurs. Terminez votre dessin au crayon léger. Commencez votre première couche de peinture légère, en travaillant de l'arrière vers l'avant.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Was soll ich heute tun? Wähle ein Papierformat. Wenn du auf ein mittleres oder großes Format umsteigen möchtest, gib mir Bescheid! Normalerweise zeichnet man für sein Bild ein Rechteck in die Mitte des Papiers. So bleibt außen Platz für Farbtests. Beende deine leichte Bleistiftzeichnung. Beginne mit der ersten leichten Farbschicht und arbeite dich von hinten nach vorne vor.</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તો આજે મારે શું કરવું જોઈએ? કાગળનું કદ પસંદ કરો. જો તમે મધ્યમ કે મોટા કદના કાગળનો વેપાર કરવા માંગતા હો, તો મને જણાવો! સામાન્ય રીતે લોકો કાગળની મધ્યમાં તેમના ચિત્રકામ માટે એક લંબચોરસ દોરે છે. આનાથી રંગ પરીક્ષણો કરવા માટે બહારની બાજુએ જગ્યા રહે છે. તમારું લાઇટ પેન્સિલ ડ્રોઇંગ પૂર્ણ કરો. પેઇન્ટનો તમારો પહેલો લાઇટ લેયર શરૂ કરો, પાછળથી આગળ સુધી કામ કરો.</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तो आज मुझे क्या करना चाहिए? कागज़ का एक आकार चुनें। अगर आप मध्यम या बड़े आकार का कागज़ लेना चाहते हैं, तो मुझे बताएँ! आमतौर पर लोग अपनी पेंटिंग के लिए कागज़ के बीच में एक आयत बनाते हैं। इससे बाहर की तरफ़ रंगों की जाँच के लिए जगह बच जाती है। अपनी हल्की पेंसिल वाली ड्राइंग पूरी करें। पेंट की पहली हल्की परत पीछे से आगे की ओर लगाते हुए शुरू करें।</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Quindi cosa dovrei fare oggi? Scegli un formato di carta. Se vuoi passare a un formato medio o grande, fammelo sapere! Di solito si disegna un rettangolo per il dipinto al centro del foglio. Questo lascia spazio intorno per fare delle prove di colore. Completa il tuo disegno a matita leggera. Inizia con il primo strato leggero di colore, procedendo dal retro verso il davanti.</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では、今日は何をすればいいでしょうか？ 紙のサイズを選びましょう。中サイズや大サイズの紙に変更したい場合はお知らせください！ 通常、絵を描く人は紙の中央に長方形を描きます。こうすることで、外側に色彩テストを行うスペースが確保されます。 薄い鉛筆画を完成させましょう。最初の薄い絵の具の層を、奥から手前に向かって塗り始めましょう。</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오늘은 뭘 해야 할까요? 종이 크기를 선택하세요. 중간 크기나 큰 종이로 바꾸고 싶으시면 알려주세요! 보통 사람들은 종이 중앙에 직사각형을 그려 그림을 그립니다. 이렇게 하면 바깥쪽에 색 테스트를 할 수 있는 공간이 생깁니다. 연한 연필 드로잉을 마무리하세요. 뒷면에서 앞면으로 가볍게 물감을 먼저 칠하세요.</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Ji ber vê yekê divê ez îro çi bikim? Mezinahiyek kaxezê hilbijêre. Ger tu dixwazî ​​​​kaxezek bigihînî mezinahiyek navîn an mezin, ji min re bêje! Bi gelemperî mirov ji bo tabloya xwe di navenda kaxezê de çargoşeyekî xêz dikin. Ev li dora derve cîh dihêle ku meriv ceribandinên rengan bike. Xêzkirina xwe ya bi qelema sivik biqedîne. Qata xwe ya yekem a sivik a boyaxê dest pê bike, ji paş ve ber bi pêş ve bixebite.</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Jadi apa yang perlu saya lakukan hari ini? Pilih saiz kertas. Jika anda ingin berdagang sehingga saiz kertas sederhana atau besar, beritahu saya! Biasanya orang melukis segi empat tepat untuk lukisan mereka di tengah-tengah kertas. Ini meninggalkan ruang di sekeliling luar untuk melakukan ujian warna. Selesaikan lukisan pensel ringan anda. Mulakan lapisan cat cahaya pertama anda, bekerja dari belakang ke hadapan.</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അപ്പോൾ ഇന്ന് ഞാൻ എന്തുചെയ്യണം? ഒരു പേപ്പർ വലുപ്പം തിരഞ്ഞെടുക്കുക. ഇടത്തരം അല്ലെങ്കിൽ വലിയ വലിപ്പത്തിലുള്ള പേപ്പർ വരെ മാറ്റണമെങ്കിൽ, എന്നെ അറിയിക്കൂ! സാധാരണയായി ആളുകൾ പേപ്പറിന്റെ മധ്യഭാഗത്ത് പെയിന്റിംഗിനായി ഒരു ദീർഘചതുരം വരയ്ക്കുന്നു. ഇത് കളർ ടെസ്റ്റുകൾ നടത്താൻ പുറത്ത് ഇടം നൽകുന്നു. നിങ്ങളുടെ ലൈറ്റ് പെൻസിൽ ഡ്രോയിംഗ് പൂർത്തിയാക്കുക. പിന്നിൽ നിന്ന് മുന്നിലേക്ക് പെയിന്റിന്റെ ആദ്യത്തെ ലൈറ്റ് പാളി ആരംഭിക്കുക.</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त्यसो भए आज म के गर्नुपर्छ? कागजको आकार छान्नुहोस्। यदि तपाईं मध्यम वा ठूलो आकारको कागजमा व्यापार गर्न चाहनुहुन्छ भने, मलाई थाहा दिनुहोस्! सामान्यतया मानिसहरूले कागजको बीचमा आफ्नो चित्रकलाको लागि आयत कोर्छन्। यसले रंग परीक्षण गर्न बाहिर वरिपरि ठाउँ छोड्छ। आफ्नो हल्का पेन्सिल रेखाचित्र समाप्त गर्नुहोस्। पछाडिबाट अगाडिसम्म काम गर्दै, रंगको पहिलो हल्का तह सुरु गर्नुहोस्।</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نو نن باید څه وکړم؟ د کاغذ اندازه غوره کړئ. که تاسو غواړئ د کاغذ منځنۍ یا لویې اندازې ته تبادله وکړئ، نو ما ته خبر راکړئ! معمولا خلک د کاغذ په مرکز کې د خپل رنګ کولو لپاره مستطیل رسموي. دا د رنګ ازموینې لپاره بهر ته ځای پریږدي. خپل د سپک پنسل انځور بشپړ کړئ. د رنګ لومړی سپک طبقه پیل کړئ، له شا څخه تر مخ پورې کار وکړئ.</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Então, o que devo fazer hoje? Escolha um tamanho de papel. Se quiser trocar para um tamanho médio ou grande, avise-me! Normalmente, as pessoas desenham um retângulo para suas pinturas no centro do papel. Isso deixa espaço ao redor para testes de cor. Termine seu desenho a lápis leve. Comece sua primeira camada leve de tinta, trabalhando de trás para a frente.</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ਤਾਂ ਅੱਜ ਮੈਨੂੰ ਕੀ ਕਰਨਾ ਚਾਹੀਦਾ ਹੈ? ਕਾਗਜ਼ ਦਾ ਆਕਾਰ ਚੁਣੋ। ਜੇਕਰ ਤੁਸੀਂ ਦਰਮਿਆਨੇ ਜਾਂ ਵੱਡੇ ਆਕਾਰ ਦੇ ਕਾਗਜ਼ ਦਾ ਵਪਾਰ ਕਰਨਾ ਚਾਹੁੰਦੇ ਹੋ, ਤਾਂ ਮੈਨੂੰ ਦੱਸੋ! ਆਮ ਤੌਰ 'ਤੇ ਲੋਕ ਕਾਗਜ਼ ਦੇ ਕੇਂਦਰ ਵਿੱਚ ਆਪਣੀ ਪੇਂਟਿੰਗ ਲਈ ਇੱਕ ਆਇਤਕਾਰ ਬਣਾਉਂਦੇ ਹਨ। ਇਸ ਨਾਲ ਰੰਗ ਟੈਸਟ ਕਰਨ ਲਈ ਬਾਹਰੋਂ ਜਗ੍ਹਾ ਬਚ ਜਾਂਦੀ ਹੈ। ਆਪਣੀ ਹਲਕੀ ਪੈਨਸਿਲ ਡਰਾਇੰਗ ਨੂੰ ਪੂਰਾ ਕਰੋ। ਪੇਂਟ ਦੀ ਆਪਣੀ ਪਹਿਲੀ ਹਲਕੀ ਪਰਤ ਸ਼ੁਰੂ ਕਰੋ, ਪਿੱਛੇ ਤੋਂ ਅੱਗੇ ਤੱਕ ਕੰਮ ਕਰੋ।</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Итак, чем мне заняться сегодня? Выберите размер бумаги. Если хотите перейти на средний или большой, дайте мне знать! Обычно рисуют прямоугольник в центре листа. Это оставляет место по краям для пробных цветовых переходов. Завершите свой лёгкий карандашный рисунок. Начните первый лёгкий слой краски, двигаясь от заднего края к переднему.</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Дакле, шта би требало да радим данас? Изаберите величину папира. Ако желите да пређете на средњу или велику величину папира, јавите ми! Обично људи цртају правоугаоник за своју слику у средини папира. Ово оставља простор са спољашње стране за прављење тестова боја. Завршите свој цртеж светлом оловком. Почните свој први тањи слој боје, радећи од позади ка напред.</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Haddaba maxaan sameeyaa maanta? Dooro cabbirka warqadda. Haddii aad rabto in aad ka ganacsato ilaa cabbir dhexdhexaad ah ama weyn oo warqad ah, ii soo sheeg! Caadi ahaan dadku waxay ku sawiraan leydi rinjiyeyntooda dhexda warqadda. Tani waxay ka dhigeysaa meel bannaanka ah oo lagu sameeyo tijaabooyinka midabka. Dhameystir sawirka qalinka khafiifka ah Bilow lakabkaaga iftiinka ugu horreeya ee rinjiga, ka shaqee dhabarka ilaa hore.</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¿Qué debería hacer hoy? Elige un tamaño de papel. Si quieres cambiar a uno mediano o grande, ¡avísame! Normalmente, se dibuja un rectángulo en el centro del papel para la pintura. Esto deja espacio alrededor para hacer pruebas de color. Termina tu dibujo a lápiz. Empieza la primera capa fina de pintura, trabajando de atrás hacia adelante.</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Janten naon anu kuring kedah laksanakeun ayeuna? Pilih ukuran kertas. Lamun hayang dagang nepi ka ukuran sedeng atawa badag kertas, hayu atuh nyaho! Biasana jalma ngagambar sagi opat pikeun lukisan maranéhanana di tengah kertas. Ieu nyéépkeun rohangan di luar pikeun ngalakukeun tés warna. Rengse gambar pensil lampu Anjeun. Mimitian lapisan cet lampu munggaran anjeun, damel ti tukang ka payun.</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Kwa hivyo nifanye nini leo? Chagua saizi ya karatasi. Ikiwa unataka kufanya biashara hadi ukubwa wa kati au mkubwa wa karatasi, nijulishe! Kawaida watu huchora mstatili kwa uchoraji wao katikati ya karatasi. Hii huacha nafasi kuzunguka nje kwa ajili ya kufanya vipimo vya rangi. Maliza mchoro wako wa penseli nyepesi. Anza safu yako ya kwanza ya rangi ya mwanga, ukifanya kazi kutoka nyuma hadi mbele.</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Så vad ska jag göra idag? Välj en pappersstorlek. Om du vill byta till en mellanstor eller stor pappersstorlek, låt mig veta! Vanligtvis ritar folk en rektangel för sin målning i mitten av pappret. Detta lämnar utrymme runt utsidan för att göra färgtester. Avsluta din ljusa blyertsteckning. Börja ditt första ljusa lager färg, arbeta bakifrån och fram.</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Kaya ano ang dapat kong gawin ngayon? Pumili ng sukat ng papel. Kung gusto mong i-trade hanggang sa katamtaman o malaking sukat ng papel, ipaalam sa akin! Kadalasan ang mga tao ay gumuhit ng isang parihaba para sa kanilang pagpipinta sa gitna ng papel. Nag-iiwan ito ng silid sa labas para sa paggawa ng mga pagsusuri sa kulay. Tapusin ang iyong magaan na pagguhit ng lapis. Simulan ang iyong unang liwanag na layer ng pintura, magtrabaho mula sa likod hanggang sa harap.</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சரி, இன்று நான் என்ன செய்ய வேண்டும்? ஒரு காகித அளவைத் தேர்வுசெய்க. நீங்கள் நடுத்தர அல்லது பெரிய அளவிலான காகிதமாக மாற்ற விரும்பினால், எனக்குத் தெரியப்படுத்துங்கள்! பொதுவாக மக்கள் தங்கள் ஓவியத்திற்காக காகிதத்தின் மையத்தில் ஒரு செவ்வகத்தை வரைவார்கள். இது வண்ண சோதனைகளைச் செய்வதற்கு வெளிப்புறத்தைச் சுற்றி இடத்தை விட்டுச்செல்கிறது. உங்கள் ஒளி பென்சில் வரைபடத்தை முடிக்கவும். பின்புறத்திலிருந்து முன் வரை வேலை செய்யும் உங்கள் முதல் ஒளி அடுக்கைத் தொடங்கவும்.</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วันนี้ฉันควรทำอะไรดี? เลือกขนาดกระดาษ ถ้าอยากเปลี่ยนเป็นขนาดกลางหรือใหญ่ บอกมาได้เลย! ปกติแล้วคนเราจะวาดรูปสี่เหลี่ยมผืนผ้าไว้ตรงกลางกระดาษ เผื่อไว้สำหรับทดสอบสี วาดดินสอสีอ่อนๆ ให้เสร็จ เริ่มลงสีอ่อนๆ ชั้นแรกจากด้านหลังไปด้านหน้า</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Peki bugün ne yapmalıyım? Bir kağıt boyutu seçin. Orta veya büyük boy bir kağıda geçmek isterseniz, bana bildirin! Genellikle insanlar resimleri için kağıdın ortasına bir dikdörtgen çizerler. Bu, renk testleri için dışarıda boşluk bırakır. Açık renkli kalem çiziminizi tamamlayın. Arkadan öne doğru ilerleyerek ilk açık renkli boya katmanınıza başlayın.</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Отже, що мені робити сьогодні? Виберіть розмір паперу. Якщо ви хочете перейти на середній або великий розмір паперу, повідомте мене! Зазвичай люди малюють прямокутник для своєї картини в центрі паперу. Це залишає місце по краю для проведення кольорових тестів. Завершіть свій малюнок легким олівцем. Почніть наносити перший легкий шар фарби, працюючи ззаду вперед.</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تو آج مجھے کیا کرنا چاہیے؟ کاغذ کا سائز منتخب کریں۔ اگر آپ کاغذ کے درمیانے یا بڑے سائز تک تجارت کرنا چاہتے ہیں تو مجھے بتائیں! عام طور پر لوگ کاغذ کے بیچ میں اپنی پینٹنگ کے لیے ایک مستطیل کھینچتے ہیں۔ یہ رنگ ٹیسٹ کرنے کے لئے باہر کے ارد گرد کمرے چھوڑ دیتا ہے. اپنی ہلکی پنسل ڈرائنگ کو ختم کریں۔ پینٹ کی اپنی پہلی ہلکی پرت شروع کریں، پیچھے سے سامنے تک کام کریں۔</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Vậy hôm nay tôi nên làm gì? Chọn khổ giấy. Nếu bạn muốn đổi sang khổ giấy trung bình hoặc lớn, hãy cho tôi biết! Thông thường, mọi người sẽ vẽ một hình chữ nhật ở giữa tờ giấy để vẽ tranh. Việc này sẽ giúp chừa khoảng trống ở bên ngoài để thử màu. Hoàn thành bức vẽ bằng chì nhạt. Bắt đầu lớp sơn mỏng đầu tiên, vẽ từ sau ra trước.</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sz="900">
              <a:latin typeface="Open Sans"/>
              <a:ea typeface="Open Sans"/>
              <a:cs typeface="Open Sans"/>
              <a:sym typeface="Open Sans"/>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g3a544a905af_0_356: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35" name="Google Shape;435;g3a544a905af_0_3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g25b5dbf1332_0_217: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Colour schemes for balanced compositions: complementary, analogous, split complementary, triad, rectangular, and square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Skema ngjyrash për kompozime të ekuilibruara: plotësuese, analoge, plotësuese të ndara, triadë, drejtkëndëshe dhe katrore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የቀለም ዕቅዶች ለተመጣጣኝ ቅንብር፡ ተጓዳኝ፣ ተመሳሳይ፣ የተከፈለ ማሟያ፣ ባለሶስት፣ አራት ማዕዘን እና ካሬ</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مخططات الألوان للتراكيب المتوازنة: التكميلية، والمتماثلة، والمتكاملة المنقسمة، والثلاثية، والمستطيلة، والمربعة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Հավասարակշռված կոմպոզիցիաների գունային սխեմաներ՝ լրացուցիչ, անալոգային, բաժանված լրացուցիչ, եռյակ, ուղղանկյուն և քառակուսի</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Esquemes de colors per a composicions equilibrades: complementaris, anàlegs, complementaris dividits, tríades, rectangulars i quadrats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平衡构图的配色方案：互补色、类似色、分裂互补色、三色、矩形和正方形</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Kleurenschema's voor evenwichtige composities: complementair, analoog, gesplitst complementair, triade, rechthoekig en vierkant</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طرح‌های رنگی برای ترکیب‌بندی‌های متعادل: مکمل، مشابه، مکمل تقسیم‌شده، سه‌گانه، مستطیلی و مربعی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Schémas de couleurs pour des compositions équilibrées : complémentaires, analogues, complémentaires divisées, triades, rectangulaires et carrées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Farbschemata für ausgewogene Kompositionen: komplementär, analog, geteilt komplementär, Triade, rechteckig und quadratisch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સંતુલિત રચનાઓ માટે રંગ યોજનાઓ: પૂરક, સમાન, વિભાજિત પૂરક, ત્રિપુટી, લંબચોરસ અને ચોરસ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संतुलित रचनाओं के लिए रंग योजनाएँ: पूरक, अनुरूप, विभाजित पूरक, त्रय, आयताकार और वर्ग</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Schemi di colori per composizioni bilanciate: complementari, analoghi, complementari divisi, triadi, rettangolari e quadrati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バランスのとれた構成のための配色: 補色、類似色、分割補色、トライアド、長方形、正方形</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균형 잡힌 구성을 위한 색상 구성표: 보색, 유사, 분할 보색, 3색, 직사각형 및 정사각형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Şêwazên rengan ji bo kompozîsyonên hevseng: temamker, analog, temamkerê parçebûyî, sêalî, çargoşeyî, û çargoşe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Skema warna untuk komposisi seimbang: pelengkap, analog, pelengkap belah, triad, segi empat tepat dan segi empat sama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സന്തുലിത കോമ്പോസിഷനുകൾക്കുള്ള വർണ്ണ സ്കീമുകൾ: പൂരക, അനലോഗസ്, സ്പ്ലിറ്റ് പൂരക, ട്രയാഡ്, ദീർഘചതുരം, ചതുരം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सन्तुलित रचनाहरूको लागि रङ योजनाहरू: पूरक, समान, विभाजित पूरक, त्रिकोण, आयताकार, र वर्ग</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متوازن ترکیبونو لپاره د رنګ سکیمونه: تکمیلي، مشابه، ویشل شوي تکمیلي، درې ګونی، مستطیل، او مربع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Esquemas de cores para composições equilibradas: complementar, análogo, complementar dividido, tríade, retangular e quadrado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ਸੰਤੁਲਿਤ ਰਚਨਾਵਾਂ ਲਈ ਰੰਗ ਸਕੀਮਾਂ: ਪੂਰਕ, ਸਮਾਨ, ਸਪਲਿਟ ਪੂਰਕ, ਤਿਕੋਣੀ, ਆਇਤਾਕਾਰ, ਅਤੇ ਵਰਗ</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Цветовые схемы для сбалансированных композиций: дополнительные, аналогичные, разделенные дополнительные, триадные, прямоугольные и квадратные.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Шеме боја за уравнотежене композиције: комплементарне, аналогне, раздвојене комплементарне, тријадне, правоугаоне и квадратне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Nidaamyada midabka ee isku-dheelitirka isku-dheelli-tiran: is-dhammaystiran, is-barbar-dhig, kala-jajabin dhammaystir ah, saddex-gees ah, leydi iyo labajibbaaran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Esquemas de color para composiciones equilibradas: complementario, análogo, complementario dividido, tríada, rectangular y cuadrado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Skéma warna pikeun komposisi saimbang: komplementer, analog, split complementary, triad, rectangular, sareng kuadrat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Miradi ya rangi ya utunzi wa usawa: nyongeza, mlinganisho, nyongeza ya mgawanyiko, utatu, mstatili na mraba.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Färgscheman för balanserade kompositioner: komplementär, analog, delad komplementär, triad, rektangulär och kvadratisk</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Mga scheme ng kulay para sa balanseng komposisyon: komplementaryo, analogous, split complementary, triad, rectangular, at square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சமச்சீர் கலவைகளுக்கான வண்ணத் திட்டங்கள்: நிரப்பு, ஒத்த, பிளவு நிரப்பு, முக்கோணம், செவ்வகம் மற்றும் சதுரம்.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โครงร่างสีสำหรับองค์ประกอบที่สมดุล: สีเสริม สีเปรียบเทียบ สีเสริมแบบแยก สีสามสี สีสี่เหลี่ยมผืนผ้า และสีสี่เหลี่ยมจัตุรัส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Dengeli kompozisyonlar için renk şemaları: tamamlayıcı, benzer, bölünmüş tamamlayıcı, üçlü, dikdörtgen ve kare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Колірні схеми для збалансованих композицій: комплементарні, аналогові, роздільно-комплементарні, тріади, прямокутні та квадратні</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متوازن کمپوزیشن کے لیے رنگ سکیمیں: تکمیلی، مشابہ، تقسیم تکمیلی، سہ رخی، مستطیل، اور مربع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Các bảng màu cho bố cục cân bằng: bổ sung, tương tự, bổ sung chia đôi, bộ ba, hình chữ nhật và hình vuông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
        <p:nvSpPr>
          <p:cNvPr id="441" name="Google Shape;441;g25b5dbf1332_0_21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g25b5dbf1332_0_42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47" name="Google Shape;447;g25b5dbf1332_0_4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Wait for clean up time! Dump your water in the sink closest to the door. Stack your containers next to the sink. Do not clean out your palette. You will add water and use it again tomorrow. Fold your booklet open and stack it on top of your palette to dry. Put your palette and booklet away inside your cubby. Is your cubby full? Give me your old portrait and depth drawing booklets to recycle!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Prit kohën e pastrimit! Hidhe ujin në lavamanin më afër derës. Vendos enët pranë lavamanit. Mos e pastro paletën. Do të shtosh ujë dhe do ta përdorësh përsëri nesër. Palose broshurën dhe vendose sipër paletës që të thahet. Vendos paletën dhe broshurën brenda dollapit tënd. A është dollapi plot? Më jep broshurat e vjetra të portreteve dhe vizatimeve të thellësisë për t'i ricikluar!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የጽዳት ጊዜ ይጠብቁ! ውሃዎን ወደ በሩ በጣም ቅርብ በሆነ ገንዳ ውስጥ ይጥሉት። መያዣዎችዎን ከመታጠቢያ ገንዳው አጠገብ ያከማቹ። ቤተ-ስዕልዎን አያጽዱ። ውሃ ጨምረህ ነገ እንደገና ትጠቀማለህ። ቡክሌቱን አጣጥፈው እንዲደርቅ ከፓልቴልዎ ላይ ይክሉት። ቤተ-ስዕልዎን እና ቡክሌትዎን በኩቢዎ ውስጥ ያስቀምጡ። የእርስዎ ኩቢ ሞልቷል? እንደገና ጥቅም ላይ ለማዋል የድሮውን የቁም እና ጥልቀት ሥዕል ቡክሌቶችን ስጠኝ!</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انتظر وقت التنظيف! صبّ الماء في الحوض الأقرب إلى الباب. رتّب أوعية الرسم بجانب الحوض. لا تنظّف لوحتك، ستضيف الماء وتستخدمه غدًا. اطوِ كُتيّبك وافتحه وضعْه فوق لوحتك ليجف. ضع لوحتك وكُتيّبك في خزانتك. هل خزانتك ممتلئة؟ أعطني كُتيّبات رسم البورتريه والرسم العميق القديمة لإعادة تدويرها!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Սպասեք մաքրման ժամանակին։ Ջուրը լցրեք դռանը ամենամոտ լվացարանի մեջ։ Տարաները դասավորեք լվացարանի կողքին։ Մի՛ մաքրեք ձեր պալիտրաը։ Դուք ջուր կավելացնեք և այն կրկին կօգտագործեք վաղը։ Բացեք ձեր գրքույկը և դասավորեք այն պալիտրաի վրա, որպեսզի չորանա։ Պալիտրաը և գրքույկը դրեք ձեր պահեստային տարածքում։ Ձեր պահեստային տարածքը լի՞ է։ Տվեք ինձ ձեր հին դիմանկարների և խորության նկարների գրքույկները վերամշակելու համար։</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Espereu que arribi l'hora de netejar! Aboqueu l'aigua a la pica més propera a la porta. Apileu els recipients al costat de la pica. No buideu la paleta. Hi afegireu aigua i la tornareu a utilitzar demà. Obriu el fullet i apileu-lo a sobre de la paleta perquè s'assequi. Guardeu la paleta i el fullet dins del vostre armari. El vostre armari està ple? Doneu-me els vostres vells fullets de retrats i dibuix de profunditat per reciclar-los!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等待清理时间！把水倒进离门最近的水槽。把容器堆放在水槽旁边。不要清洗调色板。明天加水再用。把小册子折开，叠放在调色板上晾干。把调色板和小册子放进你的储物柜里。你的储物柜满了吗？把你的旧肖像画和深度画册给我，让我回收利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Wacht tot het tijd is om op te ruimen! Gooi je water in de gootsteen die het dichtst bij de deur staat. Zet je bakjes naast de gootsteen. Maak je palet niet schoon. Je vult het met water en gebruikt het morgen weer. Vouw je boekje open en leg het op je palet om te drogen. Berg je palet en boekje op in je opbergvak. Is je opbergvak vol? Geef me je oude portret- en dieptetekenboekjes om te recyclen!</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صبر کن تا وقت تمیزکاری برسد! آب را در سینک نزدیک به در بریز. ظرف‌هایت را کنار سینک بچین. پالت را تمیز نکن. فردا دوباره آب اضافه می‌کنی و از آن استفاده می‌کنی. دفترچه‌ات را تا بزن و روی پالت بچین تا خشک شود. پالت و دفترچه‌ات را داخل کمدت بگذار. آیا کمدت پر شده است؟ دفترچه‌های نقاشی پرتره و عمق قدیمی‌ات را بده تا بازیافت کنم!</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Attendez l'heure du rangement ! Videz votre eau dans l'évier le plus proche de la porte. Empilez vos récipients près de l'évier. Ne nettoyez pas votre palette. Vous ajouterez de l'eau et la réutiliserez demain. Dépliez votre livret et empilez-le sur votre palette pour le faire sécher. Rangez votre palette et votre livret dans votre casier. Votre casier est plein ? Donnez-moi vos vieux livrets de portraits et de dessins en profondeur pour que je les recycle !</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Warte auf die Aufräumzeit! Schütte das Wasser in das Waschbecken neben der Tür. Stapele deine Behälter neben dem Waschbecken. Reinige deine Palette nicht. Du wirst Wasser hinzufügen und sie morgen wieder verwenden. Falte dein Heft auf und lege es zum Trocknen auf deine Palette. Lege Palette und Heft in dein Fach. Ist dein Fach voll? Gib mir deine alten Porträt- und Tiefenzeichnungshefte zum Recyceln!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સફાઈ સમયની રાહ જુઓ! તમારા પાણીને દરવાજાની સૌથી નજીકના સિંકમાં નાખો. સિંકની બાજુમાં તમારા કન્ટેનર મૂકો. તમારા પેલેટને સાફ કરશો નહીં. તમે પાણી ઉમેરશો અને કાલે ફરીથી તેનો ઉપયોગ કરશો. તમારી પુસ્તિકાને ખોલીને ગડી નાખો અને તેને તમારા પેલેટની ઉપર સૂકવવા માટે મૂકો. તમારા પેલેટ અને પુસ્તિકાને તમારા ક્યુબીની અંદર મૂકો. શું તમારું ક્યુબી ભરાઈ ગયું છે? મને તમારા જૂના પોટ્રેટ અને ડેપ્થ ડ્રોઇંગ પુસ્તિકાઓ રિસાયકલ કરવા માટે આપો!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सफाई के समय का इंतज़ार करो! अपना पानी दरवाज़े के पास वाले सिंक में डाल दो। अपने बर्तन सिंक के पास रख दो। अपने पैलेट को साफ़ मत करो। तुम पानी डालोगे और कल फिर इस्तेमाल करोगे। अपनी पुस्तिका को मोड़ो और उसे पैलेट के ऊपर सूखने के लिए रख दो। अपने पैलेट और पुस्तिका को अपने क्यूबी में रख दो। क्या तुम्हारा क्यूबी भर गया है? मुझे अपनी पुरानी पोर्ट्रेट और डेप्थ ड्रॉइंग पुस्तिकाएँ रीसायकल करने के लिए दे दो!</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Aspetta che sia ora di pulire! Versa l'acqua nel lavandino più vicino alla porta. Metti i contenitori accanto al lavandino. Non pulire la tavolozza. Aggiungerai acqua e la riutilizzerai domani. Apri il libretto e impilalo sulla tavolozza per farlo asciugare. Riponi tavolozza e libretto nel tuo scompartimento. Il tuo scompartimento è pieno? Dammi i tuoi vecchi libretti di ritratti e disegni di profondità da riciclare!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片付けの時間まで待ちましょう！水はドアに一番近いシンクに捨てましょう。容器はシンクの横に重ねて置いてください。パレットは洗わないでください。明日また水を足して使います。小冊子は折りたたんでパレットの上に重ね、乾かしましょう。パレットと小冊子は収納棚にしまっておきましょう。収納棚がいっぱいですか？古くなった肖像画やデッサン用の小冊子をリサイクルに出しますので、ぜひお持ちくださ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정리할 시간까지 기다려요! 문에서 가장 가까운 싱크대에 물을 버리세요. 용기는 싱크대 옆에 쌓아 두세요. 팔레트는 비우지 마세요. 물은 내일 다시 넣어서 사용해야 하니까요. 책자를 펼쳐 팔레트 위에 쌓아 말리세요. 팔레트와 책자는 수납장에 넣어 두세요. 수납장이 가득 찼나요? 오래된 초상화와 심도 드로잉 책자를 재활용해 주세요!</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Li benda dema paqijkirinê bisekinin! Ava xwe berdin nav lavaboyê ya herî nêzîkî derî. Qutîyên xwe li kêleka lavaboyê rêz bikin. Paleta xwe paqij nekin. Hûn ê avê lê zêde bikin û sibê dîsa bikar bînin. Deftera xwe vekin û li ser paleta xwe rêz bikin da ku hişk bibe. Palet û deftera xwe têxin nav qutiya xwe ya razanê. Qefesa we tijî ye? Defterên portre û xêzkirina kûrahiyê yên kevin bidin min ku ez ji nû ve bikar bînim!</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Tunggu masa pembersihan! Buang air anda di sinki yang paling hampir dengan pintu. Susun bekas anda di sebelah sinki. Jangan bersihkan palet anda. Anda akan menambah air dan menggunakannya semula esok. Lipat buku kecil anda dan susunkannya di atas palet anda untuk kering. Letakkan palet dan buku kecil anda di dalam cubby anda. Adakah cubby anda penuh? Berikan saya potret lama anda dan buku kecil lukisan mendalam untuk dikitar semula!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വൃത്തിയാക്കൽ സമയത്തിനായി കാത്തിരിക്കുക! വാതിലിനടുത്തുള്ള സിങ്കിൽ വെള്ളം ഒഴിക്കുക. സിങ്കിനടുത്തായി നിങ്ങളുടെ പാത്രങ്ങൾ അടുക്കി വയ്ക്കുക. നിങ്ങളുടെ പാലറ്റ് വൃത്തിയാക്കരുത്. നിങ്ങൾ വെള്ളം ചേർത്ത് നാളെ വീണ്ടും ഉപയോഗിക്കും. നിങ്ങളുടെ ബുക്ക്‌ലെറ്റ് മടക്കി ഉണക്കാൻ പാലറ്റിന് മുകളിൽ അടുക്കി വയ്ക്കുക. നിങ്ങളുടെ പാലറ്റും ബുക്ക്‌ലെറ്റും നിങ്ങളുടെ ക്യൂബിക്കുള്ളിൽ വയ്ക്കുക. നിങ്ങളുടെ ക്യൂബി നിറഞ്ഞിട്ടുണ്ടോ? പുനരുപയോഗത്തിനായി നിങ്ങളുടെ പഴയ പോർട്രെയ്റ്റും ഡെപ്ത് ഡ്രോയിംഗ് ബുക്ക്‌ലെറ്റുകളും എനിക്ക് തരൂ!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सफा गर्ने समय पर्खनुहोस्! ढोकाको नजिकैको सिङ्कमा आफ्नो पानी खन्याउनुहोस्। सिङ्कको छेउमा आफ्ना कन्टेनरहरू थुपार्नुहोस्। आफ्नो प्यालेट सफा नगर्नुहोस्। तपाईंले पानी थप्नुहुनेछ र भोलि फेरि प्रयोग गर्नुहुनेछ। आफ्नो पुस्तिका खोल्नुहोस् र सुकाउनको लागि आफ्नो प्यालेटको माथि स्ट्याक गर्नुहोस्। आफ्नो प्यालेट र पुस्तिकालाई आफ्नो क्यूबी भित्र राख्नुहोस्। के तपाईंको क्यूबी भरिएको छ? मलाई रिसाइकल गर्न आफ्नो पुरानो पोर्ट्रेट र गहिराइ रेखाचित्र पुस्तिकाहरू दिनुहोस्!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پاکولو وخت ته انتظار وکړئ! خپلې اوبه دروازې ته نږدې په سینک کې واچوئ. خپل کانتینرونه د سینک تر څنګ ځای پر ځای کړئ. خپل پالټ مه پاکوئ. تاسو به اوبه اضافه کړئ او سبا به یې بیا وکاروئ. خپله کتابچه خلاصه کړئ او د خپل پالټ په سر کې یې د وچولو لپاره ځای پر ځای کړئ. خپل پالټ او کتابچه په خپل کیوبي کې دننه کېږدئ. ایا ستاسو کیوبي ډکه ده؟ خپل زاړه انځور او د ژور انځور کولو کتابچې ماته د بیا کارولو لپاره راکړئ!</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Aguarde a hora da limpeza! Despeje a água na pia mais próxima da porta. Empilhe os recipientes ao lado da pia. Não limpe a paleta. Você adicionará água e a usará novamente amanhã. Abra o livreto e empilhe-o sobre a paleta para secar. Guarde a paleta e o livreto dentro do seu armário. O armário está cheio? Me deem seus velhos cadernos de retratos e desenhos de profundidade para reciclar!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ਸਫਾਈ ਦੇ ਸਮੇਂ ਦੀ ਉਡੀਕ ਕਰੋ! ਆਪਣਾ ਪਾਣੀ ਦਰਵਾਜ਼ੇ ਦੇ ਸਭ ਤੋਂ ਨੇੜੇ ਵਾਲੇ ਸਿੰਕ ਵਿੱਚ ਸੁੱਟ ਦਿਓ। ਆਪਣੇ ਡੱਬਿਆਂ ਨੂੰ ਸਿੰਕ ਦੇ ਕੋਲ ਰੱਖੋ। ਆਪਣੇ ਪੈਲੇਟ ਨੂੰ ਸਾਫ਼ ਨਾ ਕਰੋ। ਤੁਸੀਂ ਪਾਣੀ ਪਾਓਗੇ ਅਤੇ ਕੱਲ੍ਹ ਇਸਨੂੰ ਦੁਬਾਰਾ ਵਰਤੋਗੇ। ਆਪਣੀ ਕਿਤਾਬਚਾ ਖੋਲ੍ਹ ਕੇ ਮੋੜੋ ਅਤੇ ਇਸਨੂੰ ਸੁੱਕਣ ਲਈ ਆਪਣੇ ਪੈਲੇਟ ਦੇ ਉੱਪਰ ਰੱਖੋ। ਆਪਣੀ ਪੈਲੇਟ ਅਤੇ ਕਿਤਾਬਚੇ ਨੂੰ ਆਪਣੇ ਕਿਊਬੀ ਦੇ ਅੰਦਰ ਰੱਖੋ। ਕੀ ਤੁਹਾਡਾ ਕਿਊਬੀ ਭਰਿਆ ਹੋਇਆ ਹੈ? ਮੈਨੂੰ ਰੀਸਾਈਕਲ ਕਰਨ ਲਈ ਆਪਣੇ ਪੁਰਾਣੇ ਪੋਰਟਰੇਟ ਅਤੇ ਡੂੰਘਾਈ ਡਰਾਇੰਗ ਕਿਤਾਬਚੇ ਦਿਓ!</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Дождитесь уборки! Вылейте воду в раковину, ближайшую к двери. Поставьте ёмкости рядом с раковиной. Не мойте палитру. Завтра вы снова нальёте воды и будете использовать её. Разверните буклет и положите его на палитру, чтобы он высох. Уберите палитру и буклет в шкафчик. Ваш шкафчик полон? Отдайте мне на переработку ваши старые буклеты для портретов и рисования объёмом!</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Сачекај време за чишћење! Сипај воду у судоперу најближу вратима. Сложи посуде поред судопере. Не празни палету. Додаћеш воду и поново је употребити сутра. Пресавиј књижицу и сложи је на палету да се осуши. Стави палету и књижицу у преграду. Да ли ти је преграда пуна? Дај ми своје старе књижице са портретима и дубинским цртежима да рециклирам!</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Sug wakhtiga nadiifinta! Biyahaaga ku shub saxanka ugu dhow albaabka. Ku dheji weelashaada saxanka agtiisa. Ha nadiifin palette-gaaga. Waxaad ku dari doontaa biyo oo mar labaad isticmaal berrito. Laabi buug-yarahaaga oo fur oo ku dheji dusha palette-gaaga si aad u engegto. Geli palette-gaaga iyo buug-yarahaaga gudaha cubbykaaga. Cubbykaaga ma buuxaa? I sii sawirkaagii hore iyo buugaag-gacmeedka qotodheer si aan dib u warshadeeyo!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¡Espera a que llegue la hora de limpiar! Tira el agua en el fregadero más cercano a la puerta. Apila los recipientes junto al fregadero. No vacíes la paleta. Agregarás agua y la usarás de nuevo mañana. Abre el cuadernillo y apílalo encima de la paleta para que se seque. Guarda la paleta y el cuadernillo en tu cubículo. ¿Está lleno tu cubículo? ¡Dame tus viejos cuadernillos de retratos y dibujos de profundidad para reciclar!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Antosan waktos beberesih! Dump cai anjeun dina tilelep pangdeukeutna ka panto. Tumpuk wadah anjeun gigireun tilelep. Ulah ngabersihan kaluar palette Anjeun. Anjeun bakal nambahkeun cai jeung make deui isukan. Buka buklet anjeun sareng tumpukan dina luhureun palette anjeun dugi ka garing. Pasang palette sareng buklet anjeun ka jero cubby anjeun. Naha cubby anjeun pinuh? Pasihan abdi potret lami sareng buklet gambar jero anjeun pikeun didaur ulang!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Subiri wakati wa kusafisha! Mwaga maji yako kwenye sinki iliyo karibu na mlango. Weka vyombo vyako karibu na sinki. Usifute palette yako. Utaongeza maji na kutumia tena kesho. Kunja kijitabu chako na kukiweka juu ya palette yako ili kikauke. Weka palette yako na kijitabu ndani ya cubby yako. Je! mtoto wako amejaa? Nipe taswira yako ya zamani na vijitabu vya kuchora vya kina ili kuchakatwa tena!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Vänta tills det är dags att städa! Häll vattnet i diskhon närmast dörren. Stapla dina behållare bredvid diskhon. Rengör inte din palett. Du kommer att fylla på med vatten och använda det igen imorgon. Vik upp ditt häfte och stapla det ovanpå din palett för att torka. Ställ undan din palett och häfte i ditt fack. Är ditt fack fullt? Ge mig dina gamla porträtt- och djupteckningshäften så att jag kan återvinna dem!</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Maghintay para sa oras ng paglilinis! Itapon ang iyong tubig sa lababo na pinakamalapit sa pinto. Isalansan ang iyong mga lalagyan sa tabi ng lababo. Huwag linisin ang iyong palette. Magdadagdag ka ng tubig at gamitin ulit bukas. I-fold ang iyong buklet na bukas at isalansan ito sa ibabaw ng iyong palette upang matuyo. Ilagay ang iyong palette at booklet sa loob ng iyong cubby. Puno na ba ang cubby mo? Ibigay sa akin ang iyong lumang portrait at depth drawing booklet para i-recycle!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சுத்தம் செய்யும் நேரத்திற்காக காத்திருங்கள்! கதவுக்கு அருகில் உள்ள சிங்க்கில் உங்கள் தண்ணீரை ஊற்றவும். உங்கள் கொள்கலன்களை சிங்க்கிற்கு அருகில் அடுக்கி வைக்கவும். உங்கள் பேலட்டை சுத்தம் செய்ய வேண்டாம். நீங்கள் நாளை தண்ணீரைச் சேர்த்து மீண்டும் பயன்படுத்துவீர்கள். உங்கள் சிறு புத்தகத்தை மடித்து திறந்து உலர உங்கள் பேலட்டின் மேல் அடுக்கி வைக்கவும். உங்கள் பேலட்டையும் சிறு புத்தகத்தையும் உங்கள் கியூபிக்குள் வைக்கவும். உங்கள் கியூபி நிரம்பியதா? மறுசுழற்சி செய்ய உங்கள் பழைய உருவப்படம் மற்றும் ஆழம் வரைதல் சிறு புத்தகங்களை எனக்குக் கொடுங்கள்!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รอเวลาทำความสะอาด! เทน้ำลงในอ่างที่ใกล้ประตูที่สุด วางภาชนะไว้ข้างอ่าง อย่าล้างจาน เพราะพรุ่งนี้คุณจะเติมน้ำและใช้มันอีก พับสมุดของคุณเปิดออกแล้ววางทับบนจานสีเพื่อให้แห้ง เก็บจานสีและสมุดไว้ในช่องเก็บของ ช่องเก็บของของคุณเต็มหรือยัง? เอาสมุดวาดภาพบุคคลและสมุดวาดเส้นเก่าของคุณมาให้ฉันรีไซเคิล!</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Temizlik zamanını bekleyin! Suyunuzu kapıya en yakın lavaboya boşaltın. Kaplarınızı lavabonun yanına istifleyin. Paletinizi temizlemeyin. Su ekleyip yarın tekrar kullanacaksınız. Kitapçığınızı katlayın ve kuruması için paletinizin üzerine koyun. Paletinizi ve kitapçığınızı dolabınıza kaldırın. Dolabınız dolu mu? Geri dönüşüm için eski portre ve derinlik çizim kitapçıklarınızı bana verin!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Зачекай на час прибирання! Вилий воду в раковину, що найближче до дверей. Постав контейнери поруч із раковиною. Не спустошай палітру. Ти додаси воду та використаєш її знову завтра. Розгорни буклет і поклади його на палітру, щоб вона висохла. Поклади палітру та буклет у свою шухлядку. Твоя шухляда повна? Віддай мені свої старі буклети з портретами та глибинними малюнками на переробку!</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صفائی کے وقت کا انتظار کریں! اپنے پانی کو دروازے کے قریب ترین سنک میں ڈالیں۔ اپنے کنٹینرز کو سنک کے ساتھ لگائیں۔ اپنے پیلیٹ کو صاف نہ کریں۔ آپ پانی ڈال کر کل دوبارہ استعمال کریں گے۔ اپنے کتابچے کو کھول کر تہہ کریں اور اسے اپنے پیلیٹ کے اوپر رکھ کر خشک کریں۔ اپنے پیلیٹ اور کتابچہ کو اپنے کیوبی کے اندر رکھیں۔ کیا آپ کا کیوب بھرا ہوا ہے؟ مجھے ری سائیکل کرنے کے لیے اپنا پرانا پورٹریٹ اور گہرائی والی ڈرائنگ کتابچے دیں!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Đợi đến giờ dọn dẹp! Đổ nước vào bồn rửa gần cửa nhất. Xếp các hộp đựng cạnh bồn rửa. Đừng rửa bảng màu. Bạn sẽ đổ nước vào và sử dụng lại vào ngày mai. Gấp tập sách hướng dẫn lại và đặt lên trên bảng màu cho khô. Cất bảng màu và tập sách hướng dẫn vào ngăn kéo. Ngăn kéo của bạn đã đầy chưa? Hãy cho tôi những tập sách vẽ chân dung và chiều sâu cũ của bạn để tái chế nhé!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grpSp>
        <p:nvGrpSpPr>
          <p:cNvPr id="10" name="Google Shape;10;p2"/>
          <p:cNvGrpSpPr/>
          <p:nvPr/>
        </p:nvGrpSpPr>
        <p:grpSpPr>
          <a:xfrm>
            <a:off x="4350279" y="3807170"/>
            <a:ext cx="443589" cy="140843"/>
            <a:chOff x="4137525" y="2915950"/>
            <a:chExt cx="869100" cy="207000"/>
          </a:xfrm>
        </p:grpSpPr>
        <p:sp>
          <p:nvSpPr>
            <p:cNvPr id="11" name="Google Shape;11;p2"/>
            <p:cNvSpPr/>
            <p:nvPr/>
          </p:nvSpPr>
          <p:spPr>
            <a:xfrm>
              <a:off x="446857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a:off x="47996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41375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 name="Google Shape;14;p2"/>
          <p:cNvSpPr txBox="1"/>
          <p:nvPr>
            <p:ph type="ctrTitle"/>
          </p:nvPr>
        </p:nvSpPr>
        <p:spPr>
          <a:xfrm>
            <a:off x="671258" y="1321067"/>
            <a:ext cx="7801500" cy="2306700"/>
          </a:xfrm>
          <a:prstGeom prst="rect">
            <a:avLst/>
          </a:prstGeom>
        </p:spPr>
        <p:txBody>
          <a:bodyPr anchorCtr="0" anchor="b"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5" name="Google Shape;15;p2"/>
          <p:cNvSpPr txBox="1"/>
          <p:nvPr>
            <p:ph idx="1" type="subTitle"/>
          </p:nvPr>
        </p:nvSpPr>
        <p:spPr>
          <a:xfrm>
            <a:off x="671250" y="4233168"/>
            <a:ext cx="7801500" cy="10569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6" name="Google Shape;16;p2"/>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3"/>
          <p:cNvSpPr txBox="1"/>
          <p:nvPr>
            <p:ph type="title"/>
          </p:nvPr>
        </p:nvSpPr>
        <p:spPr>
          <a:xfrm>
            <a:off x="671250" y="2855000"/>
            <a:ext cx="7852200" cy="11481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9" name="Google Shape;19;p3"/>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4"/>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2" name="Google Shape;22;p4"/>
          <p:cNvSpPr txBox="1"/>
          <p:nvPr>
            <p:ph idx="1" type="body"/>
          </p:nvPr>
        </p:nvSpPr>
        <p:spPr>
          <a:xfrm>
            <a:off x="311700" y="1536633"/>
            <a:ext cx="8520600" cy="4555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3" name="Google Shape;23;p4"/>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5"/>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6" name="Google Shape;26;p5"/>
          <p:cNvSpPr txBox="1"/>
          <p:nvPr>
            <p:ph idx="1" type="body"/>
          </p:nvPr>
        </p:nvSpPr>
        <p:spPr>
          <a:xfrm>
            <a:off x="311700" y="1536633"/>
            <a:ext cx="3999900" cy="4555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7" name="Google Shape;27;p5"/>
          <p:cNvSpPr txBox="1"/>
          <p:nvPr>
            <p:ph idx="2" type="body"/>
          </p:nvPr>
        </p:nvSpPr>
        <p:spPr>
          <a:xfrm>
            <a:off x="4832400" y="1536633"/>
            <a:ext cx="3999900" cy="4555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8" name="Google Shape;28;p5"/>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p6"/>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1" name="Google Shape;31;p6"/>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p7"/>
          <p:cNvSpPr txBox="1"/>
          <p:nvPr>
            <p:ph type="title"/>
          </p:nvPr>
        </p:nvSpPr>
        <p:spPr>
          <a:xfrm>
            <a:off x="311700" y="740800"/>
            <a:ext cx="2808000" cy="1007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4" name="Google Shape;34;p7"/>
          <p:cNvSpPr txBox="1"/>
          <p:nvPr>
            <p:ph idx="1" type="body"/>
          </p:nvPr>
        </p:nvSpPr>
        <p:spPr>
          <a:xfrm>
            <a:off x="311700" y="1852800"/>
            <a:ext cx="2808000" cy="42393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5" name="Google Shape;35;p7"/>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36" name="Shape 36"/>
        <p:cNvGrpSpPr/>
        <p:nvPr/>
      </p:nvGrpSpPr>
      <p:grpSpPr>
        <a:xfrm>
          <a:off x="0" y="0"/>
          <a:ext cx="0" cy="0"/>
          <a:chOff x="0" y="0"/>
          <a:chExt cx="0" cy="0"/>
        </a:xfrm>
      </p:grpSpPr>
      <p:sp>
        <p:nvSpPr>
          <p:cNvPr id="37" name="Google Shape;37;p8"/>
          <p:cNvSpPr txBox="1"/>
          <p:nvPr>
            <p:ph type="title"/>
          </p:nvPr>
        </p:nvSpPr>
        <p:spPr>
          <a:xfrm>
            <a:off x="490250" y="701800"/>
            <a:ext cx="6227100" cy="54543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38" name="Google Shape;38;p8"/>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9"/>
          <p:cNvSpPr/>
          <p:nvPr/>
        </p:nvSpPr>
        <p:spPr>
          <a:xfrm>
            <a:off x="4572000" y="0"/>
            <a:ext cx="4572000" cy="68580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1" name="Google Shape;41;p9"/>
          <p:cNvCxnSpPr/>
          <p:nvPr/>
        </p:nvCxnSpPr>
        <p:spPr>
          <a:xfrm>
            <a:off x="5029675" y="5994000"/>
            <a:ext cx="468300" cy="0"/>
          </a:xfrm>
          <a:prstGeom prst="straightConnector1">
            <a:avLst/>
          </a:prstGeom>
          <a:noFill/>
          <a:ln cap="flat" cmpd="sng" w="19050">
            <a:solidFill>
              <a:schemeClr val="lt1"/>
            </a:solidFill>
            <a:prstDash val="solid"/>
            <a:round/>
            <a:headEnd len="sm" w="sm" type="none"/>
            <a:tailEnd len="sm" w="sm" type="none"/>
          </a:ln>
        </p:spPr>
      </p:cxnSp>
      <p:sp>
        <p:nvSpPr>
          <p:cNvPr id="42" name="Google Shape;42;p9"/>
          <p:cNvSpPr txBox="1"/>
          <p:nvPr>
            <p:ph type="title"/>
          </p:nvPr>
        </p:nvSpPr>
        <p:spPr>
          <a:xfrm>
            <a:off x="265500" y="1441867"/>
            <a:ext cx="4045200" cy="2280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3" name="Google Shape;43;p9"/>
          <p:cNvSpPr txBox="1"/>
          <p:nvPr>
            <p:ph idx="1" type="subTitle"/>
          </p:nvPr>
        </p:nvSpPr>
        <p:spPr>
          <a:xfrm>
            <a:off x="265500" y="3793601"/>
            <a:ext cx="4045200" cy="17940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p:txBody>
      </p:sp>
      <p:sp>
        <p:nvSpPr>
          <p:cNvPr id="44" name="Google Shape;44;p9"/>
          <p:cNvSpPr txBox="1"/>
          <p:nvPr>
            <p:ph idx="2" type="body"/>
          </p:nvPr>
        </p:nvSpPr>
        <p:spPr>
          <a:xfrm>
            <a:off x="4939500" y="965600"/>
            <a:ext cx="3837000" cy="49269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45" name="Google Shape;45;p9"/>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6" name="Shape 46"/>
        <p:cNvGrpSpPr/>
        <p:nvPr/>
      </p:nvGrpSpPr>
      <p:grpSpPr>
        <a:xfrm>
          <a:off x="0" y="0"/>
          <a:ext cx="0" cy="0"/>
          <a:chOff x="0" y="0"/>
          <a:chExt cx="0" cy="0"/>
        </a:xfrm>
      </p:grpSpPr>
      <p:sp>
        <p:nvSpPr>
          <p:cNvPr id="47" name="Google Shape;47;p10"/>
          <p:cNvSpPr txBox="1"/>
          <p:nvPr>
            <p:ph idx="1" type="body"/>
          </p:nvPr>
        </p:nvSpPr>
        <p:spPr>
          <a:xfrm>
            <a:off x="311700" y="5640767"/>
            <a:ext cx="5998800" cy="8067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Clr>
                <a:schemeClr val="dk1"/>
              </a:buClr>
              <a:buSzPts val="2100"/>
              <a:buFont typeface="Oswald"/>
              <a:buNone/>
              <a:defRPr sz="2100">
                <a:solidFill>
                  <a:schemeClr val="dk1"/>
                </a:solidFill>
                <a:latin typeface="Oswald"/>
                <a:ea typeface="Oswald"/>
                <a:cs typeface="Oswald"/>
                <a:sym typeface="Oswald"/>
              </a:defRPr>
            </a:lvl1pPr>
          </a:lstStyle>
          <a:p/>
        </p:txBody>
      </p:sp>
      <p:sp>
        <p:nvSpPr>
          <p:cNvPr id="48" name="Google Shape;48;p10"/>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9" name="Shape 49"/>
        <p:cNvGrpSpPr/>
        <p:nvPr/>
      </p:nvGrpSpPr>
      <p:grpSpPr>
        <a:xfrm>
          <a:off x="0" y="0"/>
          <a:ext cx="0" cy="0"/>
          <a:chOff x="0" y="0"/>
          <a:chExt cx="0" cy="0"/>
        </a:xfrm>
      </p:grpSpPr>
      <p:sp>
        <p:nvSpPr>
          <p:cNvPr id="50" name="Google Shape;50;p11"/>
          <p:cNvSpPr txBox="1"/>
          <p:nvPr>
            <p:ph hasCustomPrompt="1" type="title"/>
          </p:nvPr>
        </p:nvSpPr>
        <p:spPr>
          <a:xfrm>
            <a:off x="311700" y="1673700"/>
            <a:ext cx="8520600" cy="25209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1" name="Google Shape;51;p11"/>
          <p:cNvSpPr txBox="1"/>
          <p:nvPr>
            <p:ph idx="1" type="body"/>
          </p:nvPr>
        </p:nvSpPr>
        <p:spPr>
          <a:xfrm>
            <a:off x="311700" y="4304567"/>
            <a:ext cx="8520600" cy="17343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52" name="Google Shape;52;p11"/>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12"/>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_HEADER_1">
    <p:spTree>
      <p:nvGrpSpPr>
        <p:cNvPr id="55" name="Shape 55"/>
        <p:cNvGrpSpPr/>
        <p:nvPr/>
      </p:nvGrpSpPr>
      <p:grpSpPr>
        <a:xfrm>
          <a:off x="0" y="0"/>
          <a:ext cx="0" cy="0"/>
          <a:chOff x="0" y="0"/>
          <a:chExt cx="0" cy="0"/>
        </a:xfrm>
      </p:grpSpPr>
      <p:sp>
        <p:nvSpPr>
          <p:cNvPr id="56" name="Google Shape;56;p13"/>
          <p:cNvSpPr txBox="1"/>
          <p:nvPr>
            <p:ph type="title"/>
          </p:nvPr>
        </p:nvSpPr>
        <p:spPr>
          <a:xfrm>
            <a:off x="623888" y="1709738"/>
            <a:ext cx="7886700" cy="2852700"/>
          </a:xfrm>
          <a:prstGeom prst="rect">
            <a:avLst/>
          </a:prstGeom>
          <a:noFill/>
          <a:ln>
            <a:noFill/>
          </a:ln>
        </p:spPr>
        <p:txBody>
          <a:bodyPr anchorCtr="0" anchor="b" bIns="91425" lIns="91425" spcFirstLastPara="1" rIns="91425" wrap="square" tIns="91425">
            <a:noAutofit/>
          </a:bodyPr>
          <a:lstStyle>
            <a:lvl1pPr indent="0" lvl="0" marL="0" marR="0" rtl="0" algn="ctr">
              <a:spcBef>
                <a:spcPts val="0"/>
              </a:spcBef>
              <a:spcAft>
                <a:spcPts val="0"/>
              </a:spcAft>
              <a:buSzPts val="3000"/>
              <a:buNone/>
              <a:defRPr b="0" i="0" sz="60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30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30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30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30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30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30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30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3000"/>
              <a:buNone/>
              <a:defRPr b="0" i="0" sz="4400" u="none" cap="none" strike="noStrike">
                <a:solidFill>
                  <a:schemeClr val="dk2"/>
                </a:solidFill>
                <a:latin typeface="Arial"/>
                <a:ea typeface="Arial"/>
                <a:cs typeface="Arial"/>
                <a:sym typeface="Arial"/>
              </a:defRPr>
            </a:lvl9pPr>
          </a:lstStyle>
          <a:p/>
        </p:txBody>
      </p:sp>
      <p:sp>
        <p:nvSpPr>
          <p:cNvPr id="57" name="Google Shape;57;p13"/>
          <p:cNvSpPr txBox="1"/>
          <p:nvPr>
            <p:ph idx="1" type="body"/>
          </p:nvPr>
        </p:nvSpPr>
        <p:spPr>
          <a:xfrm>
            <a:off x="623888" y="4589463"/>
            <a:ext cx="7886700" cy="15003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480"/>
              </a:spcBef>
              <a:spcAft>
                <a:spcPts val="0"/>
              </a:spcAft>
              <a:buClr>
                <a:schemeClr val="dk1"/>
              </a:buClr>
              <a:buSzPts val="1800"/>
              <a:buFont typeface="Arial"/>
              <a:buNone/>
              <a:defRPr b="0" i="0" sz="2400" u="none" cap="none" strike="noStrike">
                <a:solidFill>
                  <a:schemeClr val="dk1"/>
                </a:solidFill>
                <a:latin typeface="Arial"/>
                <a:ea typeface="Arial"/>
                <a:cs typeface="Arial"/>
                <a:sym typeface="Arial"/>
              </a:defRPr>
            </a:lvl1pPr>
            <a:lvl2pPr indent="-228600" lvl="1" marL="914400" marR="0" rtl="0" algn="l">
              <a:spcBef>
                <a:spcPts val="4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2pPr>
            <a:lvl3pPr indent="-228600" lvl="2" marL="1371600" marR="0" rtl="0" algn="l">
              <a:spcBef>
                <a:spcPts val="36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3pPr>
            <a:lvl4pPr indent="-228600" lvl="3" marL="1828800" marR="0" rtl="0" algn="l">
              <a:spcBef>
                <a:spcPts val="320"/>
              </a:spcBef>
              <a:spcAft>
                <a:spcPts val="0"/>
              </a:spcAft>
              <a:buClr>
                <a:schemeClr val="dk1"/>
              </a:buClr>
              <a:buSzPts val="1400"/>
              <a:buFont typeface="Arial"/>
              <a:buNone/>
              <a:defRPr b="0" i="0" sz="1600" u="none" cap="none" strike="noStrike">
                <a:solidFill>
                  <a:schemeClr val="dk1"/>
                </a:solidFill>
                <a:latin typeface="Arial"/>
                <a:ea typeface="Arial"/>
                <a:cs typeface="Arial"/>
                <a:sym typeface="Arial"/>
              </a:defRPr>
            </a:lvl4pPr>
            <a:lvl5pPr indent="-228600" lvl="4" marL="2286000" marR="0" rtl="0" algn="l">
              <a:spcBef>
                <a:spcPts val="320"/>
              </a:spcBef>
              <a:spcAft>
                <a:spcPts val="0"/>
              </a:spcAft>
              <a:buClr>
                <a:schemeClr val="dk1"/>
              </a:buClr>
              <a:buSzPts val="1400"/>
              <a:buFont typeface="Arial"/>
              <a:buNone/>
              <a:defRPr b="0" i="0" sz="1600" u="none" cap="none" strike="noStrike">
                <a:solidFill>
                  <a:schemeClr val="dk1"/>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400"/>
              <a:buFont typeface="Arial"/>
              <a:buNone/>
              <a:defRPr b="0" i="0" sz="1600" u="none" cap="none" strike="noStrike">
                <a:solidFill>
                  <a:schemeClr val="dk1"/>
                </a:solidFill>
                <a:latin typeface="Arial"/>
                <a:ea typeface="Arial"/>
                <a:cs typeface="Arial"/>
                <a:sym typeface="Arial"/>
              </a:defRPr>
            </a:lvl6pPr>
            <a:lvl7pPr indent="-228600" lvl="6" marL="3200400" marR="0" rtl="0" algn="l">
              <a:lnSpc>
                <a:spcPct val="90000"/>
              </a:lnSpc>
              <a:spcBef>
                <a:spcPts val="1600"/>
              </a:spcBef>
              <a:spcAft>
                <a:spcPts val="0"/>
              </a:spcAft>
              <a:buClr>
                <a:schemeClr val="dk1"/>
              </a:buClr>
              <a:buSzPts val="1400"/>
              <a:buFont typeface="Arial"/>
              <a:buNone/>
              <a:defRPr b="0" i="0" sz="1600" u="none" cap="none" strike="noStrike">
                <a:solidFill>
                  <a:schemeClr val="dk1"/>
                </a:solidFill>
                <a:latin typeface="Arial"/>
                <a:ea typeface="Arial"/>
                <a:cs typeface="Arial"/>
                <a:sym typeface="Arial"/>
              </a:defRPr>
            </a:lvl7pPr>
            <a:lvl8pPr indent="-228600" lvl="7" marL="3657600" marR="0" rtl="0" algn="l">
              <a:lnSpc>
                <a:spcPct val="90000"/>
              </a:lnSpc>
              <a:spcBef>
                <a:spcPts val="1600"/>
              </a:spcBef>
              <a:spcAft>
                <a:spcPts val="0"/>
              </a:spcAft>
              <a:buClr>
                <a:schemeClr val="dk1"/>
              </a:buClr>
              <a:buSzPts val="1400"/>
              <a:buFont typeface="Arial"/>
              <a:buNone/>
              <a:defRPr b="0" i="0" sz="1600" u="none" cap="none" strike="noStrike">
                <a:solidFill>
                  <a:schemeClr val="dk1"/>
                </a:solidFill>
                <a:latin typeface="Arial"/>
                <a:ea typeface="Arial"/>
                <a:cs typeface="Arial"/>
                <a:sym typeface="Arial"/>
              </a:defRPr>
            </a:lvl8pPr>
            <a:lvl9pPr indent="-228600" lvl="8" marL="4114800" marR="0" rtl="0" algn="l">
              <a:lnSpc>
                <a:spcPct val="90000"/>
              </a:lnSpc>
              <a:spcBef>
                <a:spcPts val="1600"/>
              </a:spcBef>
              <a:spcAft>
                <a:spcPts val="1600"/>
              </a:spcAft>
              <a:buClr>
                <a:schemeClr val="dk1"/>
              </a:buClr>
              <a:buSzPts val="1400"/>
              <a:buFont typeface="Arial"/>
              <a:buNone/>
              <a:defRPr b="0" i="0" sz="1600" u="none" cap="none" strike="noStrike">
                <a:solidFill>
                  <a:schemeClr val="dk1"/>
                </a:solidFill>
                <a:latin typeface="Arial"/>
                <a:ea typeface="Arial"/>
                <a:cs typeface="Arial"/>
                <a:sym typeface="Arial"/>
              </a:defRPr>
            </a:lvl9pPr>
          </a:lstStyle>
          <a:p/>
        </p:txBody>
      </p:sp>
      <p:sp>
        <p:nvSpPr>
          <p:cNvPr id="58" name="Google Shape;58;p13"/>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9" name="Google Shape;59;p13"/>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0" name="Google Shape;60;p13"/>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sz="1000">
              <a:solidFill>
                <a:schemeClr val="accent3"/>
              </a:solidFill>
              <a:latin typeface="Average"/>
              <a:ea typeface="Average"/>
              <a:cs typeface="Average"/>
              <a:sym typeface="Average"/>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7" name="Shape 67"/>
        <p:cNvGrpSpPr/>
        <p:nvPr/>
      </p:nvGrpSpPr>
      <p:grpSpPr>
        <a:xfrm>
          <a:off x="0" y="0"/>
          <a:ext cx="0" cy="0"/>
          <a:chOff x="0" y="0"/>
          <a:chExt cx="0" cy="0"/>
        </a:xfrm>
      </p:grpSpPr>
      <p:sp>
        <p:nvSpPr>
          <p:cNvPr id="68" name="Google Shape;68;p15"/>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9" name="Google Shape;69;p15"/>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0" name="Google Shape;70;p15"/>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1" name="Shape 71"/>
        <p:cNvGrpSpPr/>
        <p:nvPr/>
      </p:nvGrpSpPr>
      <p:grpSpPr>
        <a:xfrm>
          <a:off x="0" y="0"/>
          <a:ext cx="0" cy="0"/>
          <a:chOff x="0" y="0"/>
          <a:chExt cx="0" cy="0"/>
        </a:xfrm>
      </p:grpSpPr>
      <p:sp>
        <p:nvSpPr>
          <p:cNvPr id="72" name="Google Shape;72;p16"/>
          <p:cNvSpPr txBox="1"/>
          <p:nvPr>
            <p:ph type="ctrTitle"/>
          </p:nvPr>
        </p:nvSpPr>
        <p:spPr>
          <a:xfrm>
            <a:off x="1143000" y="1122363"/>
            <a:ext cx="6858000" cy="2387700"/>
          </a:xfrm>
          <a:prstGeom prst="rect">
            <a:avLst/>
          </a:prstGeom>
          <a:noFill/>
          <a:ln>
            <a:noFill/>
          </a:ln>
        </p:spPr>
        <p:txBody>
          <a:bodyPr anchorCtr="0" anchor="b" bIns="91425" lIns="91425" spcFirstLastPara="1" rIns="91425" wrap="square" tIns="91425">
            <a:noAutofit/>
          </a:bodyPr>
          <a:lstStyle>
            <a:lvl1pPr indent="0" lvl="0" marL="0" marR="0" rtl="0" algn="ctr">
              <a:spcBef>
                <a:spcPts val="0"/>
              </a:spcBef>
              <a:spcAft>
                <a:spcPts val="0"/>
              </a:spcAft>
              <a:buSzPts val="1400"/>
              <a:buNone/>
              <a:defRPr b="0" i="0" sz="60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73" name="Google Shape;73;p16"/>
          <p:cNvSpPr txBox="1"/>
          <p:nvPr>
            <p:ph idx="1" type="subTitle"/>
          </p:nvPr>
        </p:nvSpPr>
        <p:spPr>
          <a:xfrm>
            <a:off x="1143000" y="3602038"/>
            <a:ext cx="6858000" cy="1655700"/>
          </a:xfrm>
          <a:prstGeom prst="rect">
            <a:avLst/>
          </a:prstGeom>
          <a:noFill/>
          <a:ln>
            <a:noFill/>
          </a:ln>
        </p:spPr>
        <p:txBody>
          <a:bodyPr anchorCtr="0" anchor="t" bIns="91425" lIns="91425" spcFirstLastPara="1" rIns="91425" wrap="square" tIns="91425">
            <a:noAutofit/>
          </a:bodyPr>
          <a:lstStyle>
            <a:lvl1pPr indent="0" lvl="0" marL="0" marR="0" rtl="0" algn="ctr">
              <a:spcBef>
                <a:spcPts val="480"/>
              </a:spcBef>
              <a:spcAft>
                <a:spcPts val="0"/>
              </a:spcAft>
              <a:buClr>
                <a:schemeClr val="dk1"/>
              </a:buClr>
              <a:buSzPts val="3200"/>
              <a:buFont typeface="Arial"/>
              <a:buNone/>
              <a:defRPr b="0" i="0" sz="2400" u="none" cap="none" strike="noStrike">
                <a:solidFill>
                  <a:schemeClr val="dk1"/>
                </a:solidFill>
                <a:latin typeface="Arial"/>
                <a:ea typeface="Arial"/>
                <a:cs typeface="Arial"/>
                <a:sym typeface="Arial"/>
              </a:defRPr>
            </a:lvl1pPr>
            <a:lvl2pPr indent="0" lvl="1" marL="457200" marR="0" rtl="0" algn="ctr">
              <a:spcBef>
                <a:spcPts val="400"/>
              </a:spcBef>
              <a:spcAft>
                <a:spcPts val="0"/>
              </a:spcAft>
              <a:buClr>
                <a:schemeClr val="dk1"/>
              </a:buClr>
              <a:buSzPts val="2800"/>
              <a:buFont typeface="Arial"/>
              <a:buNone/>
              <a:defRPr b="0" i="0" sz="2000" u="none" cap="none" strike="noStrike">
                <a:solidFill>
                  <a:schemeClr val="dk1"/>
                </a:solidFill>
                <a:latin typeface="Arial"/>
                <a:ea typeface="Arial"/>
                <a:cs typeface="Arial"/>
                <a:sym typeface="Arial"/>
              </a:defRPr>
            </a:lvl2pPr>
            <a:lvl3pPr indent="0" lvl="2" marL="914400" marR="0" rtl="0" algn="ctr">
              <a:spcBef>
                <a:spcPts val="360"/>
              </a:spcBef>
              <a:spcAft>
                <a:spcPts val="0"/>
              </a:spcAft>
              <a:buClr>
                <a:schemeClr val="dk1"/>
              </a:buClr>
              <a:buSzPts val="2400"/>
              <a:buFont typeface="Arial"/>
              <a:buNone/>
              <a:defRPr b="0" i="0" sz="1800" u="none" cap="none" strike="noStrike">
                <a:solidFill>
                  <a:schemeClr val="dk1"/>
                </a:solidFill>
                <a:latin typeface="Arial"/>
                <a:ea typeface="Arial"/>
                <a:cs typeface="Arial"/>
                <a:sym typeface="Arial"/>
              </a:defRPr>
            </a:lvl3pPr>
            <a:lvl4pPr indent="0" lvl="3" marL="1371600" marR="0" rtl="0" algn="ctr">
              <a:spcBef>
                <a:spcPts val="320"/>
              </a:spcBef>
              <a:spcAft>
                <a:spcPts val="0"/>
              </a:spcAft>
              <a:buClr>
                <a:schemeClr val="dk1"/>
              </a:buClr>
              <a:buSzPts val="2000"/>
              <a:buFont typeface="Arial"/>
              <a:buNone/>
              <a:defRPr b="0" i="0" sz="1600" u="none" cap="none" strike="noStrike">
                <a:solidFill>
                  <a:schemeClr val="dk1"/>
                </a:solidFill>
                <a:latin typeface="Arial"/>
                <a:ea typeface="Arial"/>
                <a:cs typeface="Arial"/>
                <a:sym typeface="Arial"/>
              </a:defRPr>
            </a:lvl4pPr>
            <a:lvl5pPr indent="0" lvl="4" marL="1828800" marR="0" rtl="0" algn="ctr">
              <a:spcBef>
                <a:spcPts val="320"/>
              </a:spcBef>
              <a:spcAft>
                <a:spcPts val="0"/>
              </a:spcAft>
              <a:buClr>
                <a:schemeClr val="dk1"/>
              </a:buClr>
              <a:buSzPts val="2000"/>
              <a:buFont typeface="Arial"/>
              <a:buNone/>
              <a:defRPr b="0" i="0" sz="1600" u="none" cap="none" strike="noStrike">
                <a:solidFill>
                  <a:schemeClr val="dk1"/>
                </a:solidFill>
                <a:latin typeface="Arial"/>
                <a:ea typeface="Arial"/>
                <a:cs typeface="Arial"/>
                <a:sym typeface="Arial"/>
              </a:defRPr>
            </a:lvl5pPr>
            <a:lvl6pPr indent="0" lvl="5" marL="22860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6pPr>
            <a:lvl7pPr indent="0" lvl="6" marL="27432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7pPr>
            <a:lvl8pPr indent="0" lvl="7" marL="32004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8pPr>
            <a:lvl9pPr indent="0" lvl="8" marL="36576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9pPr>
          </a:lstStyle>
          <a:p/>
        </p:txBody>
      </p:sp>
      <p:sp>
        <p:nvSpPr>
          <p:cNvPr id="74" name="Google Shape;74;p16"/>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5" name="Google Shape;75;p16"/>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6" name="Google Shape;76;p16"/>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77" name="Shape 77"/>
        <p:cNvGrpSpPr/>
        <p:nvPr/>
      </p:nvGrpSpPr>
      <p:grpSpPr>
        <a:xfrm>
          <a:off x="0" y="0"/>
          <a:ext cx="0" cy="0"/>
          <a:chOff x="0" y="0"/>
          <a:chExt cx="0" cy="0"/>
        </a:xfrm>
      </p:grpSpPr>
      <p:sp>
        <p:nvSpPr>
          <p:cNvPr id="78" name="Google Shape;78;p17"/>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79" name="Google Shape;79;p17"/>
          <p:cNvSpPr txBox="1"/>
          <p:nvPr>
            <p:ph idx="1" type="body"/>
          </p:nvPr>
        </p:nvSpPr>
        <p:spPr>
          <a:xfrm>
            <a:off x="457200" y="1600200"/>
            <a:ext cx="8229600" cy="45261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0" name="Google Shape;80;p17"/>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1" name="Google Shape;81;p17"/>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2" name="Google Shape;82;p17"/>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83" name="Shape 83"/>
        <p:cNvGrpSpPr/>
        <p:nvPr/>
      </p:nvGrpSpPr>
      <p:grpSpPr>
        <a:xfrm>
          <a:off x="0" y="0"/>
          <a:ext cx="0" cy="0"/>
          <a:chOff x="0" y="0"/>
          <a:chExt cx="0" cy="0"/>
        </a:xfrm>
      </p:grpSpPr>
      <p:sp>
        <p:nvSpPr>
          <p:cNvPr id="84" name="Google Shape;84;p18"/>
          <p:cNvSpPr txBox="1"/>
          <p:nvPr>
            <p:ph type="title"/>
          </p:nvPr>
        </p:nvSpPr>
        <p:spPr>
          <a:xfrm>
            <a:off x="623888" y="1709738"/>
            <a:ext cx="7886700" cy="2852700"/>
          </a:xfrm>
          <a:prstGeom prst="rect">
            <a:avLst/>
          </a:prstGeom>
          <a:noFill/>
          <a:ln>
            <a:noFill/>
          </a:ln>
        </p:spPr>
        <p:txBody>
          <a:bodyPr anchorCtr="0" anchor="b" bIns="91425" lIns="91425" spcFirstLastPara="1" rIns="91425" wrap="square" tIns="91425">
            <a:noAutofit/>
          </a:bodyPr>
          <a:lstStyle>
            <a:lvl1pPr indent="0" lvl="0" marL="0" marR="0" rtl="0" algn="ctr">
              <a:spcBef>
                <a:spcPts val="0"/>
              </a:spcBef>
              <a:spcAft>
                <a:spcPts val="0"/>
              </a:spcAft>
              <a:buSzPts val="1400"/>
              <a:buNone/>
              <a:defRPr b="0" i="0" sz="60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85" name="Google Shape;85;p18"/>
          <p:cNvSpPr txBox="1"/>
          <p:nvPr>
            <p:ph idx="1" type="body"/>
          </p:nvPr>
        </p:nvSpPr>
        <p:spPr>
          <a:xfrm>
            <a:off x="623888" y="4589463"/>
            <a:ext cx="7886700" cy="15003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480"/>
              </a:spcBef>
              <a:spcAft>
                <a:spcPts val="0"/>
              </a:spcAft>
              <a:buClr>
                <a:schemeClr val="dk1"/>
              </a:buClr>
              <a:buSzPts val="3200"/>
              <a:buFont typeface="Arial"/>
              <a:buNone/>
              <a:defRPr b="0" i="0" sz="2400" u="none" cap="none" strike="noStrike">
                <a:solidFill>
                  <a:schemeClr val="dk1"/>
                </a:solidFill>
                <a:latin typeface="Arial"/>
                <a:ea typeface="Arial"/>
                <a:cs typeface="Arial"/>
                <a:sym typeface="Arial"/>
              </a:defRPr>
            </a:lvl1pPr>
            <a:lvl2pPr indent="-228600" lvl="1" marL="914400" marR="0" rtl="0" algn="l">
              <a:spcBef>
                <a:spcPts val="400"/>
              </a:spcBef>
              <a:spcAft>
                <a:spcPts val="0"/>
              </a:spcAft>
              <a:buClr>
                <a:schemeClr val="dk1"/>
              </a:buClr>
              <a:buSzPts val="2800"/>
              <a:buFont typeface="Arial"/>
              <a:buNone/>
              <a:defRPr b="0" i="0" sz="2000" u="none" cap="none" strike="noStrike">
                <a:solidFill>
                  <a:schemeClr val="dk1"/>
                </a:solidFill>
                <a:latin typeface="Arial"/>
                <a:ea typeface="Arial"/>
                <a:cs typeface="Arial"/>
                <a:sym typeface="Arial"/>
              </a:defRPr>
            </a:lvl2pPr>
            <a:lvl3pPr indent="-228600" lvl="2" marL="1371600" marR="0" rtl="0" algn="l">
              <a:spcBef>
                <a:spcPts val="360"/>
              </a:spcBef>
              <a:spcAft>
                <a:spcPts val="0"/>
              </a:spcAft>
              <a:buClr>
                <a:schemeClr val="dk1"/>
              </a:buClr>
              <a:buSzPts val="2400"/>
              <a:buFont typeface="Arial"/>
              <a:buNone/>
              <a:defRPr b="0" i="0" sz="1800" u="none" cap="none" strike="noStrike">
                <a:solidFill>
                  <a:schemeClr val="dk1"/>
                </a:solidFill>
                <a:latin typeface="Arial"/>
                <a:ea typeface="Arial"/>
                <a:cs typeface="Arial"/>
                <a:sym typeface="Arial"/>
              </a:defRPr>
            </a:lvl3pPr>
            <a:lvl4pPr indent="-228600" lvl="3" marL="1828800" marR="0" rtl="0" algn="l">
              <a:spcBef>
                <a:spcPts val="320"/>
              </a:spcBef>
              <a:spcAft>
                <a:spcPts val="0"/>
              </a:spcAft>
              <a:buClr>
                <a:schemeClr val="dk1"/>
              </a:buClr>
              <a:buSzPts val="2000"/>
              <a:buFont typeface="Arial"/>
              <a:buNone/>
              <a:defRPr b="0" i="0" sz="1600" u="none" cap="none" strike="noStrike">
                <a:solidFill>
                  <a:schemeClr val="dk1"/>
                </a:solidFill>
                <a:latin typeface="Arial"/>
                <a:ea typeface="Arial"/>
                <a:cs typeface="Arial"/>
                <a:sym typeface="Arial"/>
              </a:defRPr>
            </a:lvl4pPr>
            <a:lvl5pPr indent="-228600" lvl="4" marL="2286000" marR="0" rtl="0" algn="l">
              <a:spcBef>
                <a:spcPts val="320"/>
              </a:spcBef>
              <a:spcAft>
                <a:spcPts val="0"/>
              </a:spcAft>
              <a:buClr>
                <a:schemeClr val="dk1"/>
              </a:buClr>
              <a:buSzPts val="2000"/>
              <a:buFont typeface="Arial"/>
              <a:buNone/>
              <a:defRPr b="0" i="0" sz="1600" u="none" cap="none" strike="noStrike">
                <a:solidFill>
                  <a:schemeClr val="dk1"/>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9pPr>
          </a:lstStyle>
          <a:p/>
        </p:txBody>
      </p:sp>
      <p:sp>
        <p:nvSpPr>
          <p:cNvPr id="86" name="Google Shape;86;p18"/>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7" name="Google Shape;87;p18"/>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8" name="Google Shape;88;p18"/>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89" name="Shape 89"/>
        <p:cNvGrpSpPr/>
        <p:nvPr/>
      </p:nvGrpSpPr>
      <p:grpSpPr>
        <a:xfrm>
          <a:off x="0" y="0"/>
          <a:ext cx="0" cy="0"/>
          <a:chOff x="0" y="0"/>
          <a:chExt cx="0" cy="0"/>
        </a:xfrm>
      </p:grpSpPr>
      <p:sp>
        <p:nvSpPr>
          <p:cNvPr id="90" name="Google Shape;90;p19"/>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91" name="Google Shape;91;p19"/>
          <p:cNvSpPr txBox="1"/>
          <p:nvPr>
            <p:ph idx="1" type="body"/>
          </p:nvPr>
        </p:nvSpPr>
        <p:spPr>
          <a:xfrm>
            <a:off x="457200" y="1600200"/>
            <a:ext cx="4038600" cy="45261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92" name="Google Shape;92;p19"/>
          <p:cNvSpPr txBox="1"/>
          <p:nvPr>
            <p:ph idx="2" type="body"/>
          </p:nvPr>
        </p:nvSpPr>
        <p:spPr>
          <a:xfrm>
            <a:off x="4648200" y="1600200"/>
            <a:ext cx="4038600" cy="45261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93" name="Google Shape;93;p19"/>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4" name="Google Shape;94;p19"/>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5" name="Google Shape;95;p19"/>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96" name="Shape 96"/>
        <p:cNvGrpSpPr/>
        <p:nvPr/>
      </p:nvGrpSpPr>
      <p:grpSpPr>
        <a:xfrm>
          <a:off x="0" y="0"/>
          <a:ext cx="0" cy="0"/>
          <a:chOff x="0" y="0"/>
          <a:chExt cx="0" cy="0"/>
        </a:xfrm>
      </p:grpSpPr>
      <p:sp>
        <p:nvSpPr>
          <p:cNvPr id="97" name="Google Shape;97;p20"/>
          <p:cNvSpPr txBox="1"/>
          <p:nvPr>
            <p:ph type="title"/>
          </p:nvPr>
        </p:nvSpPr>
        <p:spPr>
          <a:xfrm>
            <a:off x="630238" y="365125"/>
            <a:ext cx="7886700" cy="13257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98" name="Google Shape;98;p20"/>
          <p:cNvSpPr txBox="1"/>
          <p:nvPr>
            <p:ph idx="1" type="body"/>
          </p:nvPr>
        </p:nvSpPr>
        <p:spPr>
          <a:xfrm>
            <a:off x="630238" y="1681163"/>
            <a:ext cx="3868800" cy="823800"/>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80"/>
              </a:spcBef>
              <a:spcAft>
                <a:spcPts val="0"/>
              </a:spcAft>
              <a:buClr>
                <a:schemeClr val="dk1"/>
              </a:buClr>
              <a:buSzPts val="3200"/>
              <a:buFont typeface="Arial"/>
              <a:buNone/>
              <a:defRPr b="1" i="0" sz="2400" u="none" cap="none" strike="noStrike">
                <a:solidFill>
                  <a:schemeClr val="dk1"/>
                </a:solidFill>
                <a:latin typeface="Arial"/>
                <a:ea typeface="Arial"/>
                <a:cs typeface="Arial"/>
                <a:sym typeface="Arial"/>
              </a:defRPr>
            </a:lvl1pPr>
            <a:lvl2pPr indent="-228600" lvl="1" marL="914400" marR="0" rtl="0" algn="l">
              <a:spcBef>
                <a:spcPts val="400"/>
              </a:spcBef>
              <a:spcAft>
                <a:spcPts val="0"/>
              </a:spcAft>
              <a:buClr>
                <a:schemeClr val="dk1"/>
              </a:buClr>
              <a:buSzPts val="2800"/>
              <a:buFont typeface="Arial"/>
              <a:buNone/>
              <a:defRPr b="1" i="0" sz="2000" u="none" cap="none" strike="noStrike">
                <a:solidFill>
                  <a:schemeClr val="dk1"/>
                </a:solidFill>
                <a:latin typeface="Arial"/>
                <a:ea typeface="Arial"/>
                <a:cs typeface="Arial"/>
                <a:sym typeface="Arial"/>
              </a:defRPr>
            </a:lvl2pPr>
            <a:lvl3pPr indent="-228600" lvl="2" marL="1371600" marR="0" rtl="0" algn="l">
              <a:spcBef>
                <a:spcPts val="360"/>
              </a:spcBef>
              <a:spcAft>
                <a:spcPts val="0"/>
              </a:spcAft>
              <a:buClr>
                <a:schemeClr val="dk1"/>
              </a:buClr>
              <a:buSzPts val="2400"/>
              <a:buFont typeface="Arial"/>
              <a:buNone/>
              <a:defRPr b="1" i="0" sz="1800" u="none" cap="none" strike="noStrike">
                <a:solidFill>
                  <a:schemeClr val="dk1"/>
                </a:solidFill>
                <a:latin typeface="Arial"/>
                <a:ea typeface="Arial"/>
                <a:cs typeface="Arial"/>
                <a:sym typeface="Arial"/>
              </a:defRPr>
            </a:lvl3pPr>
            <a:lvl4pPr indent="-228600" lvl="3" marL="1828800" marR="0" rtl="0" algn="l">
              <a:spcBef>
                <a:spcPts val="320"/>
              </a:spcBef>
              <a:spcAft>
                <a:spcPts val="0"/>
              </a:spcAft>
              <a:buClr>
                <a:schemeClr val="dk1"/>
              </a:buClr>
              <a:buSzPts val="2000"/>
              <a:buFont typeface="Arial"/>
              <a:buNone/>
              <a:defRPr b="1" i="0" sz="1600" u="none" cap="none" strike="noStrike">
                <a:solidFill>
                  <a:schemeClr val="dk1"/>
                </a:solidFill>
                <a:latin typeface="Arial"/>
                <a:ea typeface="Arial"/>
                <a:cs typeface="Arial"/>
                <a:sym typeface="Arial"/>
              </a:defRPr>
            </a:lvl4pPr>
            <a:lvl5pPr indent="-228600" lvl="4" marL="2286000" marR="0" rtl="0" algn="l">
              <a:spcBef>
                <a:spcPts val="320"/>
              </a:spcBef>
              <a:spcAft>
                <a:spcPts val="0"/>
              </a:spcAft>
              <a:buClr>
                <a:schemeClr val="dk1"/>
              </a:buClr>
              <a:buSzPts val="2000"/>
              <a:buFont typeface="Arial"/>
              <a:buNone/>
              <a:defRPr b="1" i="0" sz="1600" u="none" cap="none" strike="noStrike">
                <a:solidFill>
                  <a:schemeClr val="dk1"/>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9pPr>
          </a:lstStyle>
          <a:p/>
        </p:txBody>
      </p:sp>
      <p:sp>
        <p:nvSpPr>
          <p:cNvPr id="99" name="Google Shape;99;p20"/>
          <p:cNvSpPr txBox="1"/>
          <p:nvPr>
            <p:ph idx="2" type="body"/>
          </p:nvPr>
        </p:nvSpPr>
        <p:spPr>
          <a:xfrm>
            <a:off x="630238" y="2505075"/>
            <a:ext cx="3868800" cy="36846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00" name="Google Shape;100;p20"/>
          <p:cNvSpPr txBox="1"/>
          <p:nvPr>
            <p:ph idx="3" type="body"/>
          </p:nvPr>
        </p:nvSpPr>
        <p:spPr>
          <a:xfrm>
            <a:off x="4629150" y="1681163"/>
            <a:ext cx="3887700" cy="823800"/>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80"/>
              </a:spcBef>
              <a:spcAft>
                <a:spcPts val="0"/>
              </a:spcAft>
              <a:buClr>
                <a:schemeClr val="dk1"/>
              </a:buClr>
              <a:buSzPts val="3200"/>
              <a:buFont typeface="Arial"/>
              <a:buNone/>
              <a:defRPr b="1" i="0" sz="2400" u="none" cap="none" strike="noStrike">
                <a:solidFill>
                  <a:schemeClr val="dk1"/>
                </a:solidFill>
                <a:latin typeface="Arial"/>
                <a:ea typeface="Arial"/>
                <a:cs typeface="Arial"/>
                <a:sym typeface="Arial"/>
              </a:defRPr>
            </a:lvl1pPr>
            <a:lvl2pPr indent="-228600" lvl="1" marL="914400" marR="0" rtl="0" algn="l">
              <a:spcBef>
                <a:spcPts val="400"/>
              </a:spcBef>
              <a:spcAft>
                <a:spcPts val="0"/>
              </a:spcAft>
              <a:buClr>
                <a:schemeClr val="dk1"/>
              </a:buClr>
              <a:buSzPts val="2800"/>
              <a:buFont typeface="Arial"/>
              <a:buNone/>
              <a:defRPr b="1" i="0" sz="2000" u="none" cap="none" strike="noStrike">
                <a:solidFill>
                  <a:schemeClr val="dk1"/>
                </a:solidFill>
                <a:latin typeface="Arial"/>
                <a:ea typeface="Arial"/>
                <a:cs typeface="Arial"/>
                <a:sym typeface="Arial"/>
              </a:defRPr>
            </a:lvl2pPr>
            <a:lvl3pPr indent="-228600" lvl="2" marL="1371600" marR="0" rtl="0" algn="l">
              <a:spcBef>
                <a:spcPts val="360"/>
              </a:spcBef>
              <a:spcAft>
                <a:spcPts val="0"/>
              </a:spcAft>
              <a:buClr>
                <a:schemeClr val="dk1"/>
              </a:buClr>
              <a:buSzPts val="2400"/>
              <a:buFont typeface="Arial"/>
              <a:buNone/>
              <a:defRPr b="1" i="0" sz="1800" u="none" cap="none" strike="noStrike">
                <a:solidFill>
                  <a:schemeClr val="dk1"/>
                </a:solidFill>
                <a:latin typeface="Arial"/>
                <a:ea typeface="Arial"/>
                <a:cs typeface="Arial"/>
                <a:sym typeface="Arial"/>
              </a:defRPr>
            </a:lvl3pPr>
            <a:lvl4pPr indent="-228600" lvl="3" marL="1828800" marR="0" rtl="0" algn="l">
              <a:spcBef>
                <a:spcPts val="320"/>
              </a:spcBef>
              <a:spcAft>
                <a:spcPts val="0"/>
              </a:spcAft>
              <a:buClr>
                <a:schemeClr val="dk1"/>
              </a:buClr>
              <a:buSzPts val="2000"/>
              <a:buFont typeface="Arial"/>
              <a:buNone/>
              <a:defRPr b="1" i="0" sz="1600" u="none" cap="none" strike="noStrike">
                <a:solidFill>
                  <a:schemeClr val="dk1"/>
                </a:solidFill>
                <a:latin typeface="Arial"/>
                <a:ea typeface="Arial"/>
                <a:cs typeface="Arial"/>
                <a:sym typeface="Arial"/>
              </a:defRPr>
            </a:lvl4pPr>
            <a:lvl5pPr indent="-228600" lvl="4" marL="2286000" marR="0" rtl="0" algn="l">
              <a:spcBef>
                <a:spcPts val="320"/>
              </a:spcBef>
              <a:spcAft>
                <a:spcPts val="0"/>
              </a:spcAft>
              <a:buClr>
                <a:schemeClr val="dk1"/>
              </a:buClr>
              <a:buSzPts val="2000"/>
              <a:buFont typeface="Arial"/>
              <a:buNone/>
              <a:defRPr b="1" i="0" sz="1600" u="none" cap="none" strike="noStrike">
                <a:solidFill>
                  <a:schemeClr val="dk1"/>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9pPr>
          </a:lstStyle>
          <a:p/>
        </p:txBody>
      </p:sp>
      <p:sp>
        <p:nvSpPr>
          <p:cNvPr id="101" name="Google Shape;101;p20"/>
          <p:cNvSpPr txBox="1"/>
          <p:nvPr>
            <p:ph idx="4" type="body"/>
          </p:nvPr>
        </p:nvSpPr>
        <p:spPr>
          <a:xfrm>
            <a:off x="4629150" y="2505075"/>
            <a:ext cx="3887700" cy="36846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02" name="Google Shape;102;p20"/>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3" name="Google Shape;103;p20"/>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4" name="Google Shape;104;p20"/>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05" name="Shape 105"/>
        <p:cNvGrpSpPr/>
        <p:nvPr/>
      </p:nvGrpSpPr>
      <p:grpSpPr>
        <a:xfrm>
          <a:off x="0" y="0"/>
          <a:ext cx="0" cy="0"/>
          <a:chOff x="0" y="0"/>
          <a:chExt cx="0" cy="0"/>
        </a:xfrm>
      </p:grpSpPr>
      <p:sp>
        <p:nvSpPr>
          <p:cNvPr id="106" name="Google Shape;106;p21"/>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07" name="Google Shape;107;p21"/>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8" name="Google Shape;108;p21"/>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9" name="Google Shape;109;p21"/>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10" name="Shape 110"/>
        <p:cNvGrpSpPr/>
        <p:nvPr/>
      </p:nvGrpSpPr>
      <p:grpSpPr>
        <a:xfrm>
          <a:off x="0" y="0"/>
          <a:ext cx="0" cy="0"/>
          <a:chOff x="0" y="0"/>
          <a:chExt cx="0" cy="0"/>
        </a:xfrm>
      </p:grpSpPr>
      <p:sp>
        <p:nvSpPr>
          <p:cNvPr id="111" name="Google Shape;111;p22"/>
          <p:cNvSpPr txBox="1"/>
          <p:nvPr>
            <p:ph type="title"/>
          </p:nvPr>
        </p:nvSpPr>
        <p:spPr>
          <a:xfrm>
            <a:off x="630238" y="457200"/>
            <a:ext cx="2949600" cy="1600200"/>
          </a:xfrm>
          <a:prstGeom prst="rect">
            <a:avLst/>
          </a:prstGeom>
          <a:noFill/>
          <a:ln>
            <a:noFill/>
          </a:ln>
        </p:spPr>
        <p:txBody>
          <a:bodyPr anchorCtr="0" anchor="b" bIns="91425" lIns="91425" spcFirstLastPara="1" rIns="91425" wrap="square" tIns="91425">
            <a:noAutofit/>
          </a:bodyPr>
          <a:lstStyle>
            <a:lvl1pPr indent="0" lvl="0" marL="0" marR="0" rtl="0" algn="ctr">
              <a:spcBef>
                <a:spcPts val="0"/>
              </a:spcBef>
              <a:spcAft>
                <a:spcPts val="0"/>
              </a:spcAft>
              <a:buSzPts val="1400"/>
              <a:buNone/>
              <a:defRPr b="0" i="0" sz="32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12" name="Google Shape;112;p22"/>
          <p:cNvSpPr txBox="1"/>
          <p:nvPr>
            <p:ph idx="1" type="body"/>
          </p:nvPr>
        </p:nvSpPr>
        <p:spPr>
          <a:xfrm>
            <a:off x="3887788" y="987425"/>
            <a:ext cx="4629300" cy="48735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13" name="Google Shape;113;p22"/>
          <p:cNvSpPr txBox="1"/>
          <p:nvPr>
            <p:ph idx="2" type="body"/>
          </p:nvPr>
        </p:nvSpPr>
        <p:spPr>
          <a:xfrm>
            <a:off x="630238" y="2057400"/>
            <a:ext cx="2949600" cy="38115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320"/>
              </a:spcBef>
              <a:spcAft>
                <a:spcPts val="0"/>
              </a:spcAft>
              <a:buClr>
                <a:schemeClr val="dk1"/>
              </a:buClr>
              <a:buSzPts val="3200"/>
              <a:buFont typeface="Arial"/>
              <a:buNone/>
              <a:defRPr b="0" i="0" sz="1600" u="none" cap="none" strike="noStrike">
                <a:solidFill>
                  <a:schemeClr val="dk1"/>
                </a:solidFill>
                <a:latin typeface="Arial"/>
                <a:ea typeface="Arial"/>
                <a:cs typeface="Arial"/>
                <a:sym typeface="Arial"/>
              </a:defRPr>
            </a:lvl1pPr>
            <a:lvl2pPr indent="-228600" lvl="1" marL="914400" marR="0" rtl="0" algn="l">
              <a:spcBef>
                <a:spcPts val="280"/>
              </a:spcBef>
              <a:spcAft>
                <a:spcPts val="0"/>
              </a:spcAft>
              <a:buClr>
                <a:schemeClr val="dk1"/>
              </a:buClr>
              <a:buSzPts val="2800"/>
              <a:buFont typeface="Arial"/>
              <a:buNone/>
              <a:defRPr b="0" i="0" sz="1400" u="none" cap="none" strike="noStrike">
                <a:solidFill>
                  <a:schemeClr val="dk1"/>
                </a:solidFill>
                <a:latin typeface="Arial"/>
                <a:ea typeface="Arial"/>
                <a:cs typeface="Arial"/>
                <a:sym typeface="Arial"/>
              </a:defRPr>
            </a:lvl2pPr>
            <a:lvl3pPr indent="-228600" lvl="2" marL="1371600" marR="0" rtl="0" algn="l">
              <a:spcBef>
                <a:spcPts val="240"/>
              </a:spcBef>
              <a:spcAft>
                <a:spcPts val="0"/>
              </a:spcAft>
              <a:buClr>
                <a:schemeClr val="dk1"/>
              </a:buClr>
              <a:buSzPts val="2400"/>
              <a:buFont typeface="Arial"/>
              <a:buNone/>
              <a:defRPr b="0" i="0" sz="1200" u="none" cap="none" strike="noStrike">
                <a:solidFill>
                  <a:schemeClr val="dk1"/>
                </a:solidFill>
                <a:latin typeface="Arial"/>
                <a:ea typeface="Arial"/>
                <a:cs typeface="Arial"/>
                <a:sym typeface="Arial"/>
              </a:defRPr>
            </a:lvl3pPr>
            <a:lvl4pPr indent="-228600" lvl="3" marL="1828800" marR="0" rtl="0" algn="l">
              <a:spcBef>
                <a:spcPts val="200"/>
              </a:spcBef>
              <a:spcAft>
                <a:spcPts val="0"/>
              </a:spcAft>
              <a:buClr>
                <a:schemeClr val="dk1"/>
              </a:buClr>
              <a:buSzPts val="2000"/>
              <a:buFont typeface="Arial"/>
              <a:buNone/>
              <a:defRPr b="0" i="0" sz="1000" u="none" cap="none" strike="noStrike">
                <a:solidFill>
                  <a:schemeClr val="dk1"/>
                </a:solidFill>
                <a:latin typeface="Arial"/>
                <a:ea typeface="Arial"/>
                <a:cs typeface="Arial"/>
                <a:sym typeface="Arial"/>
              </a:defRPr>
            </a:lvl4pPr>
            <a:lvl5pPr indent="-228600" lvl="4" marL="2286000" marR="0" rtl="0" algn="l">
              <a:spcBef>
                <a:spcPts val="200"/>
              </a:spcBef>
              <a:spcAft>
                <a:spcPts val="0"/>
              </a:spcAft>
              <a:buClr>
                <a:schemeClr val="dk1"/>
              </a:buClr>
              <a:buSzPts val="2000"/>
              <a:buFont typeface="Arial"/>
              <a:buNone/>
              <a:defRPr b="0" i="0" sz="1000" u="none" cap="none" strike="noStrike">
                <a:solidFill>
                  <a:schemeClr val="dk1"/>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9pPr>
          </a:lstStyle>
          <a:p/>
        </p:txBody>
      </p:sp>
      <p:sp>
        <p:nvSpPr>
          <p:cNvPr id="114" name="Google Shape;114;p22"/>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5" name="Google Shape;115;p22"/>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6" name="Google Shape;116;p22"/>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17" name="Shape 117"/>
        <p:cNvGrpSpPr/>
        <p:nvPr/>
      </p:nvGrpSpPr>
      <p:grpSpPr>
        <a:xfrm>
          <a:off x="0" y="0"/>
          <a:ext cx="0" cy="0"/>
          <a:chOff x="0" y="0"/>
          <a:chExt cx="0" cy="0"/>
        </a:xfrm>
      </p:grpSpPr>
      <p:sp>
        <p:nvSpPr>
          <p:cNvPr id="118" name="Google Shape;118;p23"/>
          <p:cNvSpPr txBox="1"/>
          <p:nvPr>
            <p:ph type="title"/>
          </p:nvPr>
        </p:nvSpPr>
        <p:spPr>
          <a:xfrm>
            <a:off x="630238" y="457200"/>
            <a:ext cx="2949600" cy="1600200"/>
          </a:xfrm>
          <a:prstGeom prst="rect">
            <a:avLst/>
          </a:prstGeom>
          <a:noFill/>
          <a:ln>
            <a:noFill/>
          </a:ln>
        </p:spPr>
        <p:txBody>
          <a:bodyPr anchorCtr="0" anchor="b" bIns="91425" lIns="91425" spcFirstLastPara="1" rIns="91425" wrap="square" tIns="91425">
            <a:noAutofit/>
          </a:bodyPr>
          <a:lstStyle>
            <a:lvl1pPr indent="0" lvl="0" marL="0" marR="0" rtl="0" algn="ctr">
              <a:spcBef>
                <a:spcPts val="0"/>
              </a:spcBef>
              <a:spcAft>
                <a:spcPts val="0"/>
              </a:spcAft>
              <a:buSzPts val="1400"/>
              <a:buNone/>
              <a:defRPr b="0" i="0" sz="32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19" name="Google Shape;119;p23"/>
          <p:cNvSpPr/>
          <p:nvPr>
            <p:ph idx="2" type="pic"/>
          </p:nvPr>
        </p:nvSpPr>
        <p:spPr>
          <a:xfrm>
            <a:off x="3887788" y="987425"/>
            <a:ext cx="4629300" cy="4873500"/>
          </a:xfrm>
          <a:prstGeom prst="rect">
            <a:avLst/>
          </a:prstGeom>
          <a:noFill/>
          <a:ln>
            <a:noFill/>
          </a:ln>
        </p:spPr>
        <p:txBody>
          <a:bodyPr anchorCtr="0" anchor="t" bIns="91425" lIns="91425" spcFirstLastPara="1" rIns="91425" wrap="square" tIns="91425">
            <a:noAutofit/>
          </a:bodyPr>
          <a:lstStyle>
            <a:lvl1pPr indent="0" lvl="0" marL="0" marR="0" rtl="0" algn="l">
              <a:spcBef>
                <a:spcPts val="640"/>
              </a:spcBef>
              <a:spcAft>
                <a:spcPts val="0"/>
              </a:spcAft>
              <a:buClr>
                <a:schemeClr val="dk1"/>
              </a:buClr>
              <a:buSzPts val="1400"/>
              <a:buFont typeface="Arial"/>
              <a:buNone/>
              <a:defRPr b="0" i="0" sz="3200" u="none" cap="none" strike="noStrike">
                <a:solidFill>
                  <a:schemeClr val="dk1"/>
                </a:solidFill>
                <a:latin typeface="Arial"/>
                <a:ea typeface="Arial"/>
                <a:cs typeface="Arial"/>
                <a:sym typeface="Arial"/>
              </a:defRPr>
            </a:lvl1pPr>
            <a:lvl2pPr indent="0" lvl="1" marL="457200" marR="0" rtl="0" algn="l">
              <a:spcBef>
                <a:spcPts val="560"/>
              </a:spcBef>
              <a:spcAft>
                <a:spcPts val="0"/>
              </a:spcAft>
              <a:buClr>
                <a:schemeClr val="dk1"/>
              </a:buClr>
              <a:buSzPts val="1400"/>
              <a:buFont typeface="Arial"/>
              <a:buNone/>
              <a:defRPr b="0" i="0" sz="2800" u="none" cap="none" strike="noStrike">
                <a:solidFill>
                  <a:schemeClr val="dk1"/>
                </a:solidFill>
                <a:latin typeface="Arial"/>
                <a:ea typeface="Arial"/>
                <a:cs typeface="Arial"/>
                <a:sym typeface="Arial"/>
              </a:defRPr>
            </a:lvl2pPr>
            <a:lvl3pPr indent="0" lvl="2" marL="914400" marR="0" rtl="0" algn="l">
              <a:spcBef>
                <a:spcPts val="480"/>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3pPr>
            <a:lvl4pPr indent="0" lvl="3" marL="1371600" marR="0" rtl="0" algn="l">
              <a:spcBef>
                <a:spcPts val="4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4pPr>
            <a:lvl5pPr indent="0" lvl="4" marL="1828800" marR="0" rtl="0" algn="l">
              <a:spcBef>
                <a:spcPts val="4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5pPr>
            <a:lvl6pPr indent="0" lvl="5" marL="22860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6pPr>
            <a:lvl7pPr indent="0" lvl="6" marL="27432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7pPr>
            <a:lvl8pPr indent="0" lvl="7" marL="32004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8pPr>
            <a:lvl9pPr indent="0" lvl="8" marL="36576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9pPr>
          </a:lstStyle>
          <a:p/>
        </p:txBody>
      </p:sp>
      <p:sp>
        <p:nvSpPr>
          <p:cNvPr id="120" name="Google Shape;120;p23"/>
          <p:cNvSpPr txBox="1"/>
          <p:nvPr>
            <p:ph idx="1" type="body"/>
          </p:nvPr>
        </p:nvSpPr>
        <p:spPr>
          <a:xfrm>
            <a:off x="630238" y="2057400"/>
            <a:ext cx="2949600" cy="38115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320"/>
              </a:spcBef>
              <a:spcAft>
                <a:spcPts val="0"/>
              </a:spcAft>
              <a:buClr>
                <a:schemeClr val="dk1"/>
              </a:buClr>
              <a:buSzPts val="3200"/>
              <a:buFont typeface="Arial"/>
              <a:buNone/>
              <a:defRPr b="0" i="0" sz="1600" u="none" cap="none" strike="noStrike">
                <a:solidFill>
                  <a:schemeClr val="dk1"/>
                </a:solidFill>
                <a:latin typeface="Arial"/>
                <a:ea typeface="Arial"/>
                <a:cs typeface="Arial"/>
                <a:sym typeface="Arial"/>
              </a:defRPr>
            </a:lvl1pPr>
            <a:lvl2pPr indent="-228600" lvl="1" marL="914400" marR="0" rtl="0" algn="l">
              <a:spcBef>
                <a:spcPts val="280"/>
              </a:spcBef>
              <a:spcAft>
                <a:spcPts val="0"/>
              </a:spcAft>
              <a:buClr>
                <a:schemeClr val="dk1"/>
              </a:buClr>
              <a:buSzPts val="2800"/>
              <a:buFont typeface="Arial"/>
              <a:buNone/>
              <a:defRPr b="0" i="0" sz="1400" u="none" cap="none" strike="noStrike">
                <a:solidFill>
                  <a:schemeClr val="dk1"/>
                </a:solidFill>
                <a:latin typeface="Arial"/>
                <a:ea typeface="Arial"/>
                <a:cs typeface="Arial"/>
                <a:sym typeface="Arial"/>
              </a:defRPr>
            </a:lvl2pPr>
            <a:lvl3pPr indent="-228600" lvl="2" marL="1371600" marR="0" rtl="0" algn="l">
              <a:spcBef>
                <a:spcPts val="240"/>
              </a:spcBef>
              <a:spcAft>
                <a:spcPts val="0"/>
              </a:spcAft>
              <a:buClr>
                <a:schemeClr val="dk1"/>
              </a:buClr>
              <a:buSzPts val="2400"/>
              <a:buFont typeface="Arial"/>
              <a:buNone/>
              <a:defRPr b="0" i="0" sz="1200" u="none" cap="none" strike="noStrike">
                <a:solidFill>
                  <a:schemeClr val="dk1"/>
                </a:solidFill>
                <a:latin typeface="Arial"/>
                <a:ea typeface="Arial"/>
                <a:cs typeface="Arial"/>
                <a:sym typeface="Arial"/>
              </a:defRPr>
            </a:lvl3pPr>
            <a:lvl4pPr indent="-228600" lvl="3" marL="1828800" marR="0" rtl="0" algn="l">
              <a:spcBef>
                <a:spcPts val="200"/>
              </a:spcBef>
              <a:spcAft>
                <a:spcPts val="0"/>
              </a:spcAft>
              <a:buClr>
                <a:schemeClr val="dk1"/>
              </a:buClr>
              <a:buSzPts val="2000"/>
              <a:buFont typeface="Arial"/>
              <a:buNone/>
              <a:defRPr b="0" i="0" sz="1000" u="none" cap="none" strike="noStrike">
                <a:solidFill>
                  <a:schemeClr val="dk1"/>
                </a:solidFill>
                <a:latin typeface="Arial"/>
                <a:ea typeface="Arial"/>
                <a:cs typeface="Arial"/>
                <a:sym typeface="Arial"/>
              </a:defRPr>
            </a:lvl4pPr>
            <a:lvl5pPr indent="-228600" lvl="4" marL="2286000" marR="0" rtl="0" algn="l">
              <a:spcBef>
                <a:spcPts val="200"/>
              </a:spcBef>
              <a:spcAft>
                <a:spcPts val="0"/>
              </a:spcAft>
              <a:buClr>
                <a:schemeClr val="dk1"/>
              </a:buClr>
              <a:buSzPts val="2000"/>
              <a:buFont typeface="Arial"/>
              <a:buNone/>
              <a:defRPr b="0" i="0" sz="1000" u="none" cap="none" strike="noStrike">
                <a:solidFill>
                  <a:schemeClr val="dk1"/>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9pPr>
          </a:lstStyle>
          <a:p/>
        </p:txBody>
      </p:sp>
      <p:sp>
        <p:nvSpPr>
          <p:cNvPr id="121" name="Google Shape;121;p23"/>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2" name="Google Shape;122;p23"/>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3" name="Google Shape;123;p23"/>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24" name="Shape 124"/>
        <p:cNvGrpSpPr/>
        <p:nvPr/>
      </p:nvGrpSpPr>
      <p:grpSpPr>
        <a:xfrm>
          <a:off x="0" y="0"/>
          <a:ext cx="0" cy="0"/>
          <a:chOff x="0" y="0"/>
          <a:chExt cx="0" cy="0"/>
        </a:xfrm>
      </p:grpSpPr>
      <p:sp>
        <p:nvSpPr>
          <p:cNvPr id="125" name="Google Shape;125;p24"/>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26" name="Google Shape;126;p24"/>
          <p:cNvSpPr txBox="1"/>
          <p:nvPr>
            <p:ph idx="1" type="body"/>
          </p:nvPr>
        </p:nvSpPr>
        <p:spPr>
          <a:xfrm rot="5400000">
            <a:off x="2308950" y="-251550"/>
            <a:ext cx="4526100" cy="82296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7" name="Google Shape;127;p24"/>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8" name="Google Shape;128;p24"/>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9" name="Google Shape;129;p24"/>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30" name="Shape 130"/>
        <p:cNvGrpSpPr/>
        <p:nvPr/>
      </p:nvGrpSpPr>
      <p:grpSpPr>
        <a:xfrm>
          <a:off x="0" y="0"/>
          <a:ext cx="0" cy="0"/>
          <a:chOff x="0" y="0"/>
          <a:chExt cx="0" cy="0"/>
        </a:xfrm>
      </p:grpSpPr>
      <p:sp>
        <p:nvSpPr>
          <p:cNvPr id="131" name="Google Shape;131;p25"/>
          <p:cNvSpPr txBox="1"/>
          <p:nvPr>
            <p:ph type="title"/>
          </p:nvPr>
        </p:nvSpPr>
        <p:spPr>
          <a:xfrm rot="5400000">
            <a:off x="4732350" y="2171688"/>
            <a:ext cx="5851500" cy="20574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32" name="Google Shape;132;p25"/>
          <p:cNvSpPr txBox="1"/>
          <p:nvPr>
            <p:ph idx="1" type="body"/>
          </p:nvPr>
        </p:nvSpPr>
        <p:spPr>
          <a:xfrm rot="5400000">
            <a:off x="541350" y="190488"/>
            <a:ext cx="5851500" cy="60198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33" name="Google Shape;133;p25"/>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4" name="Google Shape;134;p25"/>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5" name="Google Shape;135;p25"/>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6" name="Shape 136"/>
        <p:cNvGrpSpPr/>
        <p:nvPr/>
      </p:nvGrpSpPr>
      <p:grpSpPr>
        <a:xfrm>
          <a:off x="0" y="0"/>
          <a:ext cx="0" cy="0"/>
          <a:chOff x="0" y="0"/>
          <a:chExt cx="0" cy="0"/>
        </a:xfrm>
      </p:grpSpPr>
      <p:sp>
        <p:nvSpPr>
          <p:cNvPr id="137" name="Google Shape;137;p26"/>
          <p:cNvSpPr txBox="1"/>
          <p:nvPr>
            <p:ph type="title"/>
          </p:nvPr>
        </p:nvSpPr>
        <p:spPr>
          <a:xfrm>
            <a:off x="311700" y="593367"/>
            <a:ext cx="8520600" cy="763500"/>
          </a:xfrm>
          <a:prstGeom prst="rect">
            <a:avLst/>
          </a:prstGeom>
        </p:spPr>
        <p:txBody>
          <a:bodyPr anchorCtr="0" anchor="ctr"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8" name="Google Shape;138;p26"/>
          <p:cNvSpPr txBox="1"/>
          <p:nvPr>
            <p:ph idx="1" type="body"/>
          </p:nvPr>
        </p:nvSpPr>
        <p:spPr>
          <a:xfrm>
            <a:off x="311700" y="1536633"/>
            <a:ext cx="8520600" cy="4555200"/>
          </a:xfrm>
          <a:prstGeom prst="rect">
            <a:avLst/>
          </a:prstGeom>
        </p:spPr>
        <p:txBody>
          <a:bodyPr anchorCtr="0" anchor="t" bIns="91425" lIns="91425" spcFirstLastPara="1" rIns="91425" wrap="square" tIns="91425">
            <a:noAutofit/>
          </a:bodyPr>
          <a:lstStyle>
            <a:lvl1pPr indent="-431800" lvl="0" marL="457200">
              <a:spcBef>
                <a:spcPts val="640"/>
              </a:spcBef>
              <a:spcAft>
                <a:spcPts val="0"/>
              </a:spcAft>
              <a:buSzPts val="3200"/>
              <a:buChar char="•"/>
              <a:defRPr/>
            </a:lvl1pPr>
            <a:lvl2pPr indent="-406400" lvl="1" marL="914400">
              <a:spcBef>
                <a:spcPts val="560"/>
              </a:spcBef>
              <a:spcAft>
                <a:spcPts val="0"/>
              </a:spcAft>
              <a:buSzPts val="2800"/>
              <a:buChar char="–"/>
              <a:defRPr/>
            </a:lvl2pPr>
            <a:lvl3pPr indent="-381000" lvl="2" marL="1371600">
              <a:spcBef>
                <a:spcPts val="480"/>
              </a:spcBef>
              <a:spcAft>
                <a:spcPts val="0"/>
              </a:spcAft>
              <a:buSzPts val="2400"/>
              <a:buChar char="•"/>
              <a:defRPr/>
            </a:lvl3pPr>
            <a:lvl4pPr indent="-355600" lvl="3" marL="1828800">
              <a:spcBef>
                <a:spcPts val="400"/>
              </a:spcBef>
              <a:spcAft>
                <a:spcPts val="0"/>
              </a:spcAft>
              <a:buSzPts val="2000"/>
              <a:buChar char="–"/>
              <a:defRPr/>
            </a:lvl4pPr>
            <a:lvl5pPr indent="-355600" lvl="4" marL="2286000">
              <a:spcBef>
                <a:spcPts val="400"/>
              </a:spcBef>
              <a:spcAft>
                <a:spcPts val="0"/>
              </a:spcAft>
              <a:buSzPts val="2000"/>
              <a:buChar char="»"/>
              <a:defRPr/>
            </a:lvl5pPr>
            <a:lvl6pPr indent="-342900" lvl="5" marL="2743200">
              <a:spcBef>
                <a:spcPts val="500"/>
              </a:spcBef>
              <a:spcAft>
                <a:spcPts val="0"/>
              </a:spcAft>
              <a:buSzPts val="1800"/>
              <a:buChar char="•"/>
              <a:defRPr/>
            </a:lvl6pPr>
            <a:lvl7pPr indent="-342900" lvl="6" marL="3200400">
              <a:spcBef>
                <a:spcPts val="500"/>
              </a:spcBef>
              <a:spcAft>
                <a:spcPts val="0"/>
              </a:spcAft>
              <a:buSzPts val="1800"/>
              <a:buChar char="•"/>
              <a:defRPr/>
            </a:lvl7pPr>
            <a:lvl8pPr indent="-342900" lvl="7" marL="3657600">
              <a:spcBef>
                <a:spcPts val="500"/>
              </a:spcBef>
              <a:spcAft>
                <a:spcPts val="0"/>
              </a:spcAft>
              <a:buSzPts val="1800"/>
              <a:buChar char="•"/>
              <a:defRPr/>
            </a:lvl8pPr>
            <a:lvl9pPr indent="-342900" lvl="8" marL="4114800">
              <a:spcBef>
                <a:spcPts val="500"/>
              </a:spcBef>
              <a:spcAft>
                <a:spcPts val="0"/>
              </a:spcAft>
              <a:buSzPts val="1800"/>
              <a:buChar char="•"/>
              <a:defRPr/>
            </a:lvl9pPr>
          </a:lstStyle>
          <a:p/>
        </p:txBody>
      </p:sp>
      <p:sp>
        <p:nvSpPr>
          <p:cNvPr id="139" name="Google Shape;139;p26"/>
          <p:cNvSpPr txBox="1"/>
          <p:nvPr>
            <p:ph idx="12" type="sldNum"/>
          </p:nvPr>
        </p:nvSpPr>
        <p:spPr>
          <a:xfrm>
            <a:off x="8490250" y="6241346"/>
            <a:ext cx="548700" cy="524700"/>
          </a:xfrm>
          <a:prstGeom prst="rect">
            <a:avLst/>
          </a:prstGeom>
        </p:spPr>
        <p:txBody>
          <a:bodyPr anchorCtr="0" anchor="t" bIns="45700" lIns="91425" spcFirstLastPara="1" rIns="91425" wrap="square" tIns="4570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0" Type="http://schemas.openxmlformats.org/officeDocument/2006/relationships/slideLayout" Target="../slideLayouts/slideLayout22.xml"/><Relationship Id="rId13" Type="http://schemas.openxmlformats.org/officeDocument/2006/relationships/theme" Target="../theme/theme2.xml"/><Relationship Id="rId12" Type="http://schemas.openxmlformats.org/officeDocument/2006/relationships/slideLayout" Target="../slideLayouts/slideLayout24.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lat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593367"/>
            <a:ext cx="8520600" cy="7635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1pPr>
            <a:lvl2pPr lvl="1">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2pPr>
            <a:lvl3pPr lvl="2">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3pPr>
            <a:lvl4pPr lvl="3">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4pPr>
            <a:lvl5pPr lvl="4">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5pPr>
            <a:lvl6pPr lvl="5">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6pPr>
            <a:lvl7pPr lvl="6">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7pPr>
            <a:lvl8pPr lvl="7">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8pPr>
            <a:lvl9pPr lvl="8">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9pPr>
          </a:lstStyle>
          <a:p/>
        </p:txBody>
      </p:sp>
      <p:sp>
        <p:nvSpPr>
          <p:cNvPr id="7" name="Google Shape;7;p1"/>
          <p:cNvSpPr txBox="1"/>
          <p:nvPr>
            <p:ph idx="1" type="body"/>
          </p:nvPr>
        </p:nvSpPr>
        <p:spPr>
          <a:xfrm>
            <a:off x="311700" y="1536633"/>
            <a:ext cx="8520600" cy="45552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accent3"/>
              </a:buClr>
              <a:buSzPts val="1800"/>
              <a:buFont typeface="Average"/>
              <a:buChar char="●"/>
              <a:defRPr sz="1800">
                <a:solidFill>
                  <a:schemeClr val="accent3"/>
                </a:solidFill>
                <a:latin typeface="Average"/>
                <a:ea typeface="Average"/>
                <a:cs typeface="Average"/>
                <a:sym typeface="Average"/>
              </a:defRPr>
            </a:lvl1pPr>
            <a:lvl2pPr indent="-317500" lvl="1" marL="9144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2pPr>
            <a:lvl3pPr indent="-317500" lvl="2" marL="13716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3pPr>
            <a:lvl4pPr indent="-317500" lvl="3" marL="18288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4pPr>
            <a:lvl5pPr indent="-317500" lvl="4" marL="22860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5pPr>
            <a:lvl6pPr indent="-317500" lvl="5" marL="27432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6pPr>
            <a:lvl7pPr indent="-317500" lvl="6" marL="32004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7pPr>
            <a:lvl8pPr indent="-317500" lvl="7" marL="36576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8pPr>
            <a:lvl9pPr indent="-317500" lvl="8" marL="4114800">
              <a:lnSpc>
                <a:spcPct val="115000"/>
              </a:lnSpc>
              <a:spcBef>
                <a:spcPts val="1600"/>
              </a:spcBef>
              <a:spcAft>
                <a:spcPts val="1600"/>
              </a:spcAft>
              <a:buClr>
                <a:schemeClr val="accent3"/>
              </a:buClr>
              <a:buSzPts val="1400"/>
              <a:buFont typeface="Average"/>
              <a:buChar char="■"/>
              <a:defRPr>
                <a:solidFill>
                  <a:schemeClr val="accent3"/>
                </a:solidFill>
                <a:latin typeface="Average"/>
                <a:ea typeface="Average"/>
                <a:cs typeface="Average"/>
                <a:sym typeface="Average"/>
              </a:defRPr>
            </a:lvl9pPr>
          </a:lstStyle>
          <a:p/>
        </p:txBody>
      </p:sp>
      <p:sp>
        <p:nvSpPr>
          <p:cNvPr id="8" name="Google Shape;8;p1"/>
          <p:cNvSpPr txBox="1"/>
          <p:nvPr>
            <p:ph idx="12" type="sldNum"/>
          </p:nvPr>
        </p:nvSpPr>
        <p:spPr>
          <a:xfrm>
            <a:off x="8490250" y="6241346"/>
            <a:ext cx="548700" cy="524700"/>
          </a:xfrm>
          <a:prstGeom prst="rect">
            <a:avLst/>
          </a:prstGeom>
          <a:noFill/>
          <a:ln>
            <a:noFill/>
          </a:ln>
        </p:spPr>
        <p:txBody>
          <a:bodyPr anchorCtr="0" anchor="ctr" bIns="91425" lIns="91425" spcFirstLastPara="1" rIns="91425" wrap="square" tIns="91425">
            <a:noAutofit/>
          </a:bodyPr>
          <a:lstStyle>
            <a:lvl1pPr lvl="0" algn="r">
              <a:buNone/>
              <a:defRPr sz="1000">
                <a:solidFill>
                  <a:schemeClr val="accent3"/>
                </a:solidFill>
                <a:latin typeface="Average"/>
                <a:ea typeface="Average"/>
                <a:cs typeface="Average"/>
                <a:sym typeface="Average"/>
              </a:defRPr>
            </a:lvl1pPr>
            <a:lvl2pPr lvl="1" algn="r">
              <a:buNone/>
              <a:defRPr sz="1000">
                <a:solidFill>
                  <a:schemeClr val="accent3"/>
                </a:solidFill>
                <a:latin typeface="Average"/>
                <a:ea typeface="Average"/>
                <a:cs typeface="Average"/>
                <a:sym typeface="Average"/>
              </a:defRPr>
            </a:lvl2pPr>
            <a:lvl3pPr lvl="2" algn="r">
              <a:buNone/>
              <a:defRPr sz="1000">
                <a:solidFill>
                  <a:schemeClr val="accent3"/>
                </a:solidFill>
                <a:latin typeface="Average"/>
                <a:ea typeface="Average"/>
                <a:cs typeface="Average"/>
                <a:sym typeface="Average"/>
              </a:defRPr>
            </a:lvl3pPr>
            <a:lvl4pPr lvl="3" algn="r">
              <a:buNone/>
              <a:defRPr sz="1000">
                <a:solidFill>
                  <a:schemeClr val="accent3"/>
                </a:solidFill>
                <a:latin typeface="Average"/>
                <a:ea typeface="Average"/>
                <a:cs typeface="Average"/>
                <a:sym typeface="Average"/>
              </a:defRPr>
            </a:lvl4pPr>
            <a:lvl5pPr lvl="4" algn="r">
              <a:buNone/>
              <a:defRPr sz="1000">
                <a:solidFill>
                  <a:schemeClr val="accent3"/>
                </a:solidFill>
                <a:latin typeface="Average"/>
                <a:ea typeface="Average"/>
                <a:cs typeface="Average"/>
                <a:sym typeface="Average"/>
              </a:defRPr>
            </a:lvl5pPr>
            <a:lvl6pPr lvl="5" algn="r">
              <a:buNone/>
              <a:defRPr sz="1000">
                <a:solidFill>
                  <a:schemeClr val="accent3"/>
                </a:solidFill>
                <a:latin typeface="Average"/>
                <a:ea typeface="Average"/>
                <a:cs typeface="Average"/>
                <a:sym typeface="Average"/>
              </a:defRPr>
            </a:lvl6pPr>
            <a:lvl7pPr lvl="6" algn="r">
              <a:buNone/>
              <a:defRPr sz="1000">
                <a:solidFill>
                  <a:schemeClr val="accent3"/>
                </a:solidFill>
                <a:latin typeface="Average"/>
                <a:ea typeface="Average"/>
                <a:cs typeface="Average"/>
                <a:sym typeface="Average"/>
              </a:defRPr>
            </a:lvl7pPr>
            <a:lvl8pPr lvl="7" algn="r">
              <a:buNone/>
              <a:defRPr sz="1000">
                <a:solidFill>
                  <a:schemeClr val="accent3"/>
                </a:solidFill>
                <a:latin typeface="Average"/>
                <a:ea typeface="Average"/>
                <a:cs typeface="Average"/>
                <a:sym typeface="Average"/>
              </a:defRPr>
            </a:lvl8pPr>
            <a:lvl9pPr lvl="8" algn="r">
              <a:buNone/>
              <a:defRPr sz="1000">
                <a:solidFill>
                  <a:schemeClr val="accent3"/>
                </a:solidFill>
                <a:latin typeface="Average"/>
                <a:ea typeface="Average"/>
                <a:cs typeface="Average"/>
                <a:sym typeface="Average"/>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1" name="Shape 61"/>
        <p:cNvGrpSpPr/>
        <p:nvPr/>
      </p:nvGrpSpPr>
      <p:grpSpPr>
        <a:xfrm>
          <a:off x="0" y="0"/>
          <a:ext cx="0" cy="0"/>
          <a:chOff x="0" y="0"/>
          <a:chExt cx="0" cy="0"/>
        </a:xfrm>
      </p:grpSpPr>
      <p:sp>
        <p:nvSpPr>
          <p:cNvPr id="62" name="Google Shape;62;p14"/>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63" name="Google Shape;63;p14"/>
          <p:cNvSpPr txBox="1"/>
          <p:nvPr>
            <p:ph idx="1" type="body"/>
          </p:nvPr>
        </p:nvSpPr>
        <p:spPr>
          <a:xfrm>
            <a:off x="457200" y="1600200"/>
            <a:ext cx="8229600" cy="45261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64" name="Google Shape;64;p14"/>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5" name="Google Shape;65;p14"/>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6" name="Google Shape;66;p14"/>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solidFill>
                <a:srgbClr val="000000"/>
              </a:solidFill>
            </a:endParaRPr>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xml"/><Relationship Id="rId3" Type="http://schemas.openxmlformats.org/officeDocument/2006/relationships/image" Target="../media/image40.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2.jpg"/><Relationship Id="rId4"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20.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xml"/><Relationship Id="rId3" Type="http://schemas.openxmlformats.org/officeDocument/2006/relationships/image" Target="../media/image14.jp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5.xml"/><Relationship Id="rId3" Type="http://schemas.openxmlformats.org/officeDocument/2006/relationships/image" Target="../media/image8.jpg"/><Relationship Id="rId4" Type="http://schemas.openxmlformats.org/officeDocument/2006/relationships/image" Target="../media/image18.jpg"/><Relationship Id="rId5" Type="http://schemas.openxmlformats.org/officeDocument/2006/relationships/image" Target="../media/image9.jpg"/><Relationship Id="rId6" Type="http://schemas.openxmlformats.org/officeDocument/2006/relationships/image" Target="../media/image3.jpg"/><Relationship Id="rId7" Type="http://schemas.openxmlformats.org/officeDocument/2006/relationships/image" Target="../media/image7.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hyperlink" Target="https://www.instagram.com/jordanbennettart/" TargetMode="External"/><Relationship Id="rId4" Type="http://schemas.openxmlformats.org/officeDocument/2006/relationships/image" Target="../media/image4.jpg"/><Relationship Id="rId5" Type="http://schemas.openxmlformats.org/officeDocument/2006/relationships/image" Target="../media/image10.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16.jp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1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image" Target="../media/image6.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5.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image" Target="../media/image13.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image" Target="../media/image15.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1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3.xml"/><Relationship Id="rId3" Type="http://schemas.openxmlformats.org/officeDocument/2006/relationships/image" Target="../media/image19.gif"/><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32.jpg"/><Relationship Id="rId4" Type="http://schemas.openxmlformats.org/officeDocument/2006/relationships/image" Target="../media/image38.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7.xml"/><Relationship Id="rId3" Type="http://schemas.openxmlformats.org/officeDocument/2006/relationships/hyperlink" Target="http://www.youtube.com/watch?v=3CM-meK-Was" TargetMode="External"/><Relationship Id="rId4" Type="http://schemas.openxmlformats.org/officeDocument/2006/relationships/image" Target="../media/image23.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0.xml"/><Relationship Id="rId3" Type="http://schemas.openxmlformats.org/officeDocument/2006/relationships/image" Target="../media/image36.jpg"/><Relationship Id="rId4" Type="http://schemas.openxmlformats.org/officeDocument/2006/relationships/image" Target="../media/image37.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1.xml"/><Relationship Id="rId3" Type="http://schemas.openxmlformats.org/officeDocument/2006/relationships/image" Target="../media/image33.jpg"/><Relationship Id="rId4" Type="http://schemas.openxmlformats.org/officeDocument/2006/relationships/image" Target="../media/image24.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2.xml"/><Relationship Id="rId3" Type="http://schemas.openxmlformats.org/officeDocument/2006/relationships/image" Target="../media/image26.jpg"/><Relationship Id="rId4" Type="http://schemas.openxmlformats.org/officeDocument/2006/relationships/image" Target="../media/image34.jpg"/><Relationship Id="rId5" Type="http://schemas.openxmlformats.org/officeDocument/2006/relationships/image" Target="../media/image27.jpg"/><Relationship Id="rId6" Type="http://schemas.openxmlformats.org/officeDocument/2006/relationships/image" Target="../media/image30.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3.xml"/><Relationship Id="rId3" Type="http://schemas.openxmlformats.org/officeDocument/2006/relationships/image" Target="../media/image26.jpg"/><Relationship Id="rId4" Type="http://schemas.openxmlformats.org/officeDocument/2006/relationships/image" Target="../media/image34.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4.xml"/><Relationship Id="rId3" Type="http://schemas.openxmlformats.org/officeDocument/2006/relationships/image" Target="../media/image31.png"/><Relationship Id="rId4" Type="http://schemas.openxmlformats.org/officeDocument/2006/relationships/image" Target="../media/image26.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5.xml"/><Relationship Id="rId3" Type="http://schemas.openxmlformats.org/officeDocument/2006/relationships/image" Target="../media/image2.png"/><Relationship Id="rId4" Type="http://schemas.openxmlformats.org/officeDocument/2006/relationships/image" Target="../media/image34.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6.xml"/><Relationship Id="rId3" Type="http://schemas.openxmlformats.org/officeDocument/2006/relationships/image" Target="../media/image26.jpg"/><Relationship Id="rId4" Type="http://schemas.openxmlformats.org/officeDocument/2006/relationships/image" Target="../media/image34.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22.jpg"/><Relationship Id="rId4" Type="http://schemas.openxmlformats.org/officeDocument/2006/relationships/image" Target="../media/image1.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0.xml"/><Relationship Id="rId3" Type="http://schemas.openxmlformats.org/officeDocument/2006/relationships/image" Target="../media/image4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pic>
        <p:nvPicPr>
          <p:cNvPr id="144" name="Google Shape;144;p27"/>
          <p:cNvPicPr preferRelativeResize="0"/>
          <p:nvPr/>
        </p:nvPicPr>
        <p:blipFill>
          <a:blip r:embed="rId3">
            <a:alphaModFix/>
          </a:blip>
          <a:stretch>
            <a:fillRect/>
          </a:stretch>
        </p:blipFill>
        <p:spPr>
          <a:xfrm>
            <a:off x="0" y="0"/>
            <a:ext cx="9144003" cy="6858002"/>
          </a:xfrm>
          <a:prstGeom prst="rect">
            <a:avLst/>
          </a:prstGeom>
          <a:noFill/>
          <a:ln>
            <a:noFill/>
          </a:ln>
        </p:spPr>
      </p:pic>
      <p:sp>
        <p:nvSpPr>
          <p:cNvPr id="145" name="Google Shape;145;p27"/>
          <p:cNvSpPr txBox="1"/>
          <p:nvPr/>
        </p:nvSpPr>
        <p:spPr>
          <a:xfrm>
            <a:off x="19450" y="0"/>
            <a:ext cx="4356000" cy="734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4800">
                <a:solidFill>
                  <a:srgbClr val="FFFFFF"/>
                </a:solidFill>
                <a:latin typeface="Oswald"/>
                <a:ea typeface="Oswald"/>
                <a:cs typeface="Oswald"/>
                <a:sym typeface="Oswald"/>
              </a:rPr>
              <a:t>Today you need</a:t>
            </a:r>
            <a:endParaRPr sz="4800">
              <a:solidFill>
                <a:srgbClr val="CACACA"/>
              </a:solidFill>
              <a:latin typeface="Average"/>
              <a:ea typeface="Average"/>
              <a:cs typeface="Average"/>
              <a:sym typeface="Average"/>
            </a:endParaRPr>
          </a:p>
        </p:txBody>
      </p:sp>
      <p:sp>
        <p:nvSpPr>
          <p:cNvPr id="146" name="Google Shape;146;p27"/>
          <p:cNvSpPr txBox="1"/>
          <p:nvPr/>
        </p:nvSpPr>
        <p:spPr>
          <a:xfrm>
            <a:off x="4417275" y="6112500"/>
            <a:ext cx="4455600" cy="631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latin typeface="Average"/>
                <a:ea typeface="Average"/>
                <a:cs typeface="Average"/>
                <a:sym typeface="Average"/>
              </a:rPr>
              <a:t>The good copy of your painting</a:t>
            </a:r>
            <a:endParaRPr b="1" sz="2400">
              <a:latin typeface="Average"/>
              <a:ea typeface="Average"/>
              <a:cs typeface="Average"/>
              <a:sym typeface="Average"/>
            </a:endParaRPr>
          </a:p>
        </p:txBody>
      </p:sp>
      <p:sp>
        <p:nvSpPr>
          <p:cNvPr id="147" name="Google Shape;147;p27"/>
          <p:cNvSpPr txBox="1"/>
          <p:nvPr/>
        </p:nvSpPr>
        <p:spPr>
          <a:xfrm>
            <a:off x="-30350" y="2318700"/>
            <a:ext cx="4455600" cy="631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rgbClr val="FFFFFF"/>
                </a:solidFill>
                <a:latin typeface="Average"/>
                <a:ea typeface="Average"/>
                <a:cs typeface="Average"/>
                <a:sym typeface="Average"/>
              </a:rPr>
              <a:t>Two containers of water</a:t>
            </a:r>
            <a:endParaRPr b="1" sz="2400">
              <a:solidFill>
                <a:srgbClr val="CACACA"/>
              </a:solidFill>
              <a:latin typeface="Average"/>
              <a:ea typeface="Average"/>
              <a:cs typeface="Average"/>
              <a:sym typeface="Average"/>
            </a:endParaRPr>
          </a:p>
        </p:txBody>
      </p:sp>
      <p:sp>
        <p:nvSpPr>
          <p:cNvPr id="148" name="Google Shape;148;p27"/>
          <p:cNvSpPr txBox="1"/>
          <p:nvPr/>
        </p:nvSpPr>
        <p:spPr>
          <a:xfrm>
            <a:off x="260350" y="3662873"/>
            <a:ext cx="3943200" cy="863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rgbClr val="FFFFFF"/>
                </a:solidFill>
                <a:latin typeface="Average"/>
                <a:ea typeface="Average"/>
                <a:cs typeface="Average"/>
                <a:sym typeface="Average"/>
              </a:rPr>
              <a:t>Art kit with brushes</a:t>
            </a:r>
            <a:endParaRPr b="1" sz="2400">
              <a:solidFill>
                <a:srgbClr val="CACACA"/>
              </a:solidFill>
              <a:latin typeface="Average"/>
              <a:ea typeface="Average"/>
              <a:cs typeface="Average"/>
              <a:sym typeface="Average"/>
            </a:endParaRPr>
          </a:p>
        </p:txBody>
      </p:sp>
      <p:sp>
        <p:nvSpPr>
          <p:cNvPr id="149" name="Google Shape;149;p27"/>
          <p:cNvSpPr txBox="1"/>
          <p:nvPr/>
        </p:nvSpPr>
        <p:spPr>
          <a:xfrm>
            <a:off x="19450" y="6226788"/>
            <a:ext cx="1435500" cy="631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rgbClr val="FFFFFF"/>
                </a:solidFill>
                <a:latin typeface="Average"/>
                <a:ea typeface="Average"/>
                <a:cs typeface="Average"/>
                <a:sym typeface="Average"/>
              </a:rPr>
              <a:t>palette</a:t>
            </a:r>
            <a:endParaRPr b="1" sz="2400">
              <a:solidFill>
                <a:srgbClr val="CACACA"/>
              </a:solidFill>
              <a:latin typeface="Average"/>
              <a:ea typeface="Average"/>
              <a:cs typeface="Average"/>
              <a:sym typeface="Average"/>
            </a:endParaRPr>
          </a:p>
        </p:txBody>
      </p:sp>
      <p:sp>
        <p:nvSpPr>
          <p:cNvPr id="150" name="Google Shape;150;p27"/>
          <p:cNvSpPr txBox="1"/>
          <p:nvPr/>
        </p:nvSpPr>
        <p:spPr>
          <a:xfrm>
            <a:off x="4572000" y="0"/>
            <a:ext cx="4572000" cy="923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4800">
                <a:solidFill>
                  <a:srgbClr val="00FF00"/>
                </a:solidFill>
                <a:latin typeface="Oswald"/>
                <a:ea typeface="Oswald"/>
                <a:cs typeface="Oswald"/>
                <a:sym typeface="Oswald"/>
              </a:rPr>
              <a:t>Nope! 📵</a:t>
            </a:r>
            <a:endParaRPr sz="4800"/>
          </a:p>
        </p:txBody>
      </p:sp>
      <p:sp>
        <p:nvSpPr>
          <p:cNvPr id="151" name="Google Shape;151;p27"/>
          <p:cNvSpPr txBox="1"/>
          <p:nvPr/>
        </p:nvSpPr>
        <p:spPr>
          <a:xfrm>
            <a:off x="4314300" y="1229250"/>
            <a:ext cx="4455600" cy="631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latin typeface="Average"/>
                <a:ea typeface="Average"/>
                <a:cs typeface="Average"/>
                <a:sym typeface="Average"/>
              </a:rPr>
              <a:t>Reference photos</a:t>
            </a:r>
            <a:endParaRPr b="1" sz="2400">
              <a:latin typeface="Average"/>
              <a:ea typeface="Average"/>
              <a:cs typeface="Average"/>
              <a:sym typeface="Average"/>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descr="Title" id="156" name="Google Shape;156;p28"/>
          <p:cNvSpPr txBox="1"/>
          <p:nvPr/>
        </p:nvSpPr>
        <p:spPr>
          <a:xfrm>
            <a:off x="0" y="3651700"/>
            <a:ext cx="4229100" cy="3511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000">
                <a:solidFill>
                  <a:srgbClr val="CACACA"/>
                </a:solidFill>
                <a:latin typeface="Average"/>
                <a:ea typeface="Average"/>
                <a:cs typeface="Average"/>
                <a:sym typeface="Average"/>
              </a:rPr>
              <a:t>3.	Finish your </a:t>
            </a:r>
            <a:r>
              <a:rPr b="1" lang="en" sz="2000">
                <a:solidFill>
                  <a:srgbClr val="FFFFFF"/>
                </a:solidFill>
                <a:latin typeface="Average"/>
                <a:ea typeface="Average"/>
                <a:cs typeface="Average"/>
                <a:sym typeface="Average"/>
              </a:rPr>
              <a:t>light pencil drawing</a:t>
            </a:r>
            <a:r>
              <a:rPr lang="en" sz="2000">
                <a:solidFill>
                  <a:srgbClr val="CACACA"/>
                </a:solidFill>
                <a:latin typeface="Average"/>
                <a:ea typeface="Average"/>
                <a:cs typeface="Average"/>
                <a:sym typeface="Average"/>
              </a:rPr>
              <a:t>.</a:t>
            </a:r>
            <a:endParaRPr sz="2000">
              <a:solidFill>
                <a:srgbClr val="CACACA"/>
              </a:solidFill>
              <a:latin typeface="Average"/>
              <a:ea typeface="Average"/>
              <a:cs typeface="Average"/>
              <a:sym typeface="Average"/>
            </a:endParaRPr>
          </a:p>
          <a:p>
            <a:pPr indent="-457200" lvl="0" marL="457200" rtl="0" algn="l">
              <a:lnSpc>
                <a:spcPct val="115000"/>
              </a:lnSpc>
              <a:spcBef>
                <a:spcPts val="1600"/>
              </a:spcBef>
              <a:spcAft>
                <a:spcPts val="1600"/>
              </a:spcAft>
              <a:buNone/>
            </a:pPr>
            <a:r>
              <a:rPr lang="en" sz="2000">
                <a:solidFill>
                  <a:srgbClr val="CACACA"/>
                </a:solidFill>
                <a:latin typeface="Average"/>
                <a:ea typeface="Average"/>
                <a:cs typeface="Average"/>
                <a:sym typeface="Average"/>
              </a:rPr>
              <a:t>4.	Start your </a:t>
            </a:r>
            <a:r>
              <a:rPr b="1" lang="en" sz="2000">
                <a:solidFill>
                  <a:srgbClr val="FFFFFF"/>
                </a:solidFill>
                <a:latin typeface="Average"/>
                <a:ea typeface="Average"/>
                <a:cs typeface="Average"/>
                <a:sym typeface="Average"/>
              </a:rPr>
              <a:t>first light layer of paint</a:t>
            </a:r>
            <a:r>
              <a:rPr lang="en" sz="2000">
                <a:solidFill>
                  <a:srgbClr val="CACACA"/>
                </a:solidFill>
                <a:latin typeface="Average"/>
                <a:ea typeface="Average"/>
                <a:cs typeface="Average"/>
                <a:sym typeface="Average"/>
              </a:rPr>
              <a:t>, working from the </a:t>
            </a:r>
            <a:r>
              <a:rPr b="1" lang="en" sz="2000">
                <a:solidFill>
                  <a:srgbClr val="FFFFFF"/>
                </a:solidFill>
                <a:latin typeface="Average"/>
                <a:ea typeface="Average"/>
                <a:cs typeface="Average"/>
                <a:sym typeface="Average"/>
              </a:rPr>
              <a:t>back to the front</a:t>
            </a:r>
            <a:r>
              <a:rPr lang="en" sz="2000">
                <a:solidFill>
                  <a:srgbClr val="CACACA"/>
                </a:solidFill>
                <a:latin typeface="Average"/>
                <a:ea typeface="Average"/>
                <a:cs typeface="Average"/>
                <a:sym typeface="Average"/>
              </a:rPr>
              <a:t>.</a:t>
            </a:r>
            <a:endParaRPr sz="2000">
              <a:solidFill>
                <a:srgbClr val="CACACA"/>
              </a:solidFill>
              <a:latin typeface="Average"/>
              <a:ea typeface="Average"/>
              <a:cs typeface="Average"/>
              <a:sym typeface="Average"/>
            </a:endParaRPr>
          </a:p>
        </p:txBody>
      </p:sp>
      <p:pic>
        <p:nvPicPr>
          <p:cNvPr id="157" name="Google Shape;157;p28"/>
          <p:cNvPicPr preferRelativeResize="0"/>
          <p:nvPr/>
        </p:nvPicPr>
        <p:blipFill>
          <a:blip r:embed="rId3">
            <a:alphaModFix/>
          </a:blip>
          <a:stretch>
            <a:fillRect/>
          </a:stretch>
        </p:blipFill>
        <p:spPr>
          <a:xfrm>
            <a:off x="6742400" y="0"/>
            <a:ext cx="2401600" cy="3226050"/>
          </a:xfrm>
          <a:prstGeom prst="rect">
            <a:avLst/>
          </a:prstGeom>
          <a:noFill/>
          <a:ln>
            <a:noFill/>
          </a:ln>
        </p:spPr>
      </p:pic>
      <p:grpSp>
        <p:nvGrpSpPr>
          <p:cNvPr id="158" name="Google Shape;158;p28"/>
          <p:cNvGrpSpPr/>
          <p:nvPr/>
        </p:nvGrpSpPr>
        <p:grpSpPr>
          <a:xfrm>
            <a:off x="4229026" y="3341375"/>
            <a:ext cx="4915184" cy="3511091"/>
            <a:chOff x="4378075" y="74575"/>
            <a:chExt cx="4713900" cy="3281700"/>
          </a:xfrm>
        </p:grpSpPr>
        <p:sp>
          <p:nvSpPr>
            <p:cNvPr id="159" name="Google Shape;159;p28"/>
            <p:cNvSpPr/>
            <p:nvPr/>
          </p:nvSpPr>
          <p:spPr>
            <a:xfrm>
              <a:off x="4378075" y="74575"/>
              <a:ext cx="4713900" cy="3281700"/>
            </a:xfrm>
            <a:prstGeom prst="rect">
              <a:avLst/>
            </a:prstGeom>
            <a:solidFill>
              <a:srgbClr val="B45F0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28"/>
            <p:cNvSpPr/>
            <p:nvPr/>
          </p:nvSpPr>
          <p:spPr>
            <a:xfrm>
              <a:off x="4877800" y="335625"/>
              <a:ext cx="3826200" cy="2722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1" name="Google Shape;161;p28"/>
            <p:cNvPicPr preferRelativeResize="0"/>
            <p:nvPr/>
          </p:nvPicPr>
          <p:blipFill rotWithShape="1">
            <a:blip r:embed="rId4">
              <a:alphaModFix/>
            </a:blip>
            <a:srcRect b="1714" l="1664" r="1606" t="2003"/>
            <a:stretch/>
          </p:blipFill>
          <p:spPr>
            <a:xfrm>
              <a:off x="4937550" y="402825"/>
              <a:ext cx="3694549" cy="2602850"/>
            </a:xfrm>
            <a:prstGeom prst="rect">
              <a:avLst/>
            </a:prstGeom>
            <a:noFill/>
            <a:ln>
              <a:noFill/>
            </a:ln>
          </p:spPr>
        </p:pic>
        <p:sp>
          <p:nvSpPr>
            <p:cNvPr id="162" name="Google Shape;162;p28"/>
            <p:cNvSpPr/>
            <p:nvPr/>
          </p:nvSpPr>
          <p:spPr>
            <a:xfrm>
              <a:off x="4780825" y="283425"/>
              <a:ext cx="4072200" cy="119400"/>
            </a:xfrm>
            <a:prstGeom prst="rect">
              <a:avLst/>
            </a:prstGeom>
            <a:solidFill>
              <a:srgbClr val="FFD966"/>
            </a:solidFill>
            <a:ln cap="flat" cmpd="sng" w="9525">
              <a:solidFill>
                <a:srgbClr val="9E9E9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28"/>
            <p:cNvSpPr/>
            <p:nvPr/>
          </p:nvSpPr>
          <p:spPr>
            <a:xfrm>
              <a:off x="4754800" y="3005675"/>
              <a:ext cx="4072200" cy="119400"/>
            </a:xfrm>
            <a:prstGeom prst="rect">
              <a:avLst/>
            </a:prstGeom>
            <a:solidFill>
              <a:srgbClr val="FFD966"/>
            </a:solidFill>
            <a:ln cap="flat" cmpd="sng" w="9525">
              <a:solidFill>
                <a:srgbClr val="9E9E9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28"/>
            <p:cNvSpPr/>
            <p:nvPr/>
          </p:nvSpPr>
          <p:spPr>
            <a:xfrm rot="-5400000">
              <a:off x="3354175" y="1649800"/>
              <a:ext cx="3061200" cy="119400"/>
            </a:xfrm>
            <a:prstGeom prst="rect">
              <a:avLst/>
            </a:prstGeom>
            <a:solidFill>
              <a:srgbClr val="FFD966"/>
            </a:solidFill>
            <a:ln cap="flat" cmpd="sng" w="9525">
              <a:solidFill>
                <a:srgbClr val="9E9E9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28"/>
            <p:cNvSpPr/>
            <p:nvPr/>
          </p:nvSpPr>
          <p:spPr>
            <a:xfrm rot="-5400000">
              <a:off x="7161200" y="1655725"/>
              <a:ext cx="3061200" cy="119400"/>
            </a:xfrm>
            <a:prstGeom prst="rect">
              <a:avLst/>
            </a:prstGeom>
            <a:solidFill>
              <a:srgbClr val="FFD966"/>
            </a:solidFill>
            <a:ln cap="flat" cmpd="sng" w="9525">
              <a:solidFill>
                <a:srgbClr val="9E9E9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28"/>
            <p:cNvSpPr/>
            <p:nvPr/>
          </p:nvSpPr>
          <p:spPr>
            <a:xfrm>
              <a:off x="5109000" y="581750"/>
              <a:ext cx="3259200" cy="2233800"/>
            </a:xfrm>
            <a:prstGeom prst="rect">
              <a:avLst/>
            </a:prstGeom>
            <a:noFill/>
            <a:ln cap="flat" cmpd="sng" w="19050">
              <a:solidFill>
                <a:srgbClr val="37474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descr="Translations" id="167" name="Google Shape;167;p28"/>
          <p:cNvSpPr txBox="1"/>
          <p:nvPr/>
        </p:nvSpPr>
        <p:spPr>
          <a:xfrm>
            <a:off x="0" y="304800"/>
            <a:ext cx="6742500" cy="3341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400">
                <a:solidFill>
                  <a:srgbClr val="FFFFFF"/>
                </a:solidFill>
                <a:latin typeface="Oswald"/>
                <a:ea typeface="Oswald"/>
                <a:cs typeface="Oswald"/>
                <a:sym typeface="Oswald"/>
              </a:rPr>
              <a:t>So what should I be doing today?</a:t>
            </a:r>
            <a:br>
              <a:rPr lang="en" sz="2400">
                <a:solidFill>
                  <a:srgbClr val="FFFFFF"/>
                </a:solidFill>
                <a:latin typeface="Oswald"/>
                <a:ea typeface="Oswald"/>
                <a:cs typeface="Oswald"/>
                <a:sym typeface="Oswald"/>
              </a:rPr>
            </a:br>
            <a:endParaRPr sz="2400">
              <a:solidFill>
                <a:srgbClr val="CACACA"/>
              </a:solidFill>
              <a:latin typeface="Average"/>
              <a:ea typeface="Average"/>
              <a:cs typeface="Average"/>
              <a:sym typeface="Average"/>
            </a:endParaRPr>
          </a:p>
          <a:p>
            <a:pPr indent="-355600" lvl="0" marL="457200" rtl="0" algn="l">
              <a:lnSpc>
                <a:spcPct val="115000"/>
              </a:lnSpc>
              <a:spcBef>
                <a:spcPts val="0"/>
              </a:spcBef>
              <a:spcAft>
                <a:spcPts val="0"/>
              </a:spcAft>
              <a:buClr>
                <a:srgbClr val="CACACA"/>
              </a:buClr>
              <a:buSzPts val="2000"/>
              <a:buFont typeface="Average"/>
              <a:buAutoNum type="arabicPeriod"/>
            </a:pPr>
            <a:r>
              <a:rPr lang="en" sz="2000">
                <a:solidFill>
                  <a:srgbClr val="CACACA"/>
                </a:solidFill>
                <a:latin typeface="Average"/>
                <a:ea typeface="Average"/>
                <a:cs typeface="Average"/>
                <a:sym typeface="Average"/>
              </a:rPr>
              <a:t>Choose a </a:t>
            </a:r>
            <a:r>
              <a:rPr b="1" lang="en" sz="2000">
                <a:solidFill>
                  <a:srgbClr val="FFFFFF"/>
                </a:solidFill>
                <a:latin typeface="Average"/>
                <a:ea typeface="Average"/>
                <a:cs typeface="Average"/>
                <a:sym typeface="Average"/>
              </a:rPr>
              <a:t>paper size</a:t>
            </a:r>
            <a:r>
              <a:rPr lang="en" sz="2000">
                <a:solidFill>
                  <a:srgbClr val="CACACA"/>
                </a:solidFill>
                <a:latin typeface="Average"/>
                <a:ea typeface="Average"/>
                <a:cs typeface="Average"/>
                <a:sym typeface="Average"/>
              </a:rPr>
              <a:t>. If you want to trade up to a </a:t>
            </a:r>
            <a:r>
              <a:rPr b="1" lang="en" sz="2000">
                <a:solidFill>
                  <a:srgbClr val="FFFFFF"/>
                </a:solidFill>
                <a:latin typeface="Average"/>
                <a:ea typeface="Average"/>
                <a:cs typeface="Average"/>
                <a:sym typeface="Average"/>
              </a:rPr>
              <a:t>medium</a:t>
            </a:r>
            <a:r>
              <a:rPr lang="en" sz="2000">
                <a:solidFill>
                  <a:srgbClr val="CACACA"/>
                </a:solidFill>
                <a:latin typeface="Average"/>
                <a:ea typeface="Average"/>
                <a:cs typeface="Average"/>
                <a:sym typeface="Average"/>
              </a:rPr>
              <a:t> or </a:t>
            </a:r>
            <a:r>
              <a:rPr b="1" lang="en" sz="2000">
                <a:solidFill>
                  <a:srgbClr val="FFFFFF"/>
                </a:solidFill>
                <a:latin typeface="Average"/>
                <a:ea typeface="Average"/>
                <a:cs typeface="Average"/>
                <a:sym typeface="Average"/>
              </a:rPr>
              <a:t>large</a:t>
            </a:r>
            <a:r>
              <a:rPr lang="en" sz="2000">
                <a:solidFill>
                  <a:srgbClr val="CACACA"/>
                </a:solidFill>
                <a:latin typeface="Average"/>
                <a:ea typeface="Average"/>
                <a:cs typeface="Average"/>
                <a:sym typeface="Average"/>
              </a:rPr>
              <a:t> size of paper, let me know!</a:t>
            </a:r>
            <a:br>
              <a:rPr lang="en" sz="2000">
                <a:solidFill>
                  <a:srgbClr val="CACACA"/>
                </a:solidFill>
                <a:latin typeface="Average"/>
                <a:ea typeface="Average"/>
                <a:cs typeface="Average"/>
                <a:sym typeface="Average"/>
              </a:rPr>
            </a:br>
            <a:endParaRPr sz="2000">
              <a:solidFill>
                <a:srgbClr val="CACACA"/>
              </a:solidFill>
              <a:latin typeface="Average"/>
              <a:ea typeface="Average"/>
              <a:cs typeface="Average"/>
              <a:sym typeface="Average"/>
            </a:endParaRPr>
          </a:p>
          <a:p>
            <a:pPr indent="-355600" lvl="0" marL="457200" rtl="0" algn="l">
              <a:lnSpc>
                <a:spcPct val="115000"/>
              </a:lnSpc>
              <a:spcBef>
                <a:spcPts val="0"/>
              </a:spcBef>
              <a:spcAft>
                <a:spcPts val="0"/>
              </a:spcAft>
              <a:buClr>
                <a:srgbClr val="CACACA"/>
              </a:buClr>
              <a:buSzPts val="2000"/>
              <a:buFont typeface="Average"/>
              <a:buAutoNum type="arabicPeriod"/>
            </a:pPr>
            <a:r>
              <a:rPr lang="en" sz="2000">
                <a:solidFill>
                  <a:srgbClr val="CACACA"/>
                </a:solidFill>
                <a:latin typeface="Average"/>
                <a:ea typeface="Average"/>
                <a:cs typeface="Average"/>
                <a:sym typeface="Average"/>
              </a:rPr>
              <a:t>Usually people </a:t>
            </a:r>
            <a:r>
              <a:rPr b="1" lang="en" sz="2000">
                <a:solidFill>
                  <a:srgbClr val="FFFFFF"/>
                </a:solidFill>
                <a:latin typeface="Average"/>
                <a:ea typeface="Average"/>
                <a:cs typeface="Average"/>
                <a:sym typeface="Average"/>
              </a:rPr>
              <a:t>draw a rectangle</a:t>
            </a:r>
            <a:r>
              <a:rPr lang="en" sz="2000">
                <a:solidFill>
                  <a:srgbClr val="CACACA"/>
                </a:solidFill>
                <a:latin typeface="Average"/>
                <a:ea typeface="Average"/>
                <a:cs typeface="Average"/>
                <a:sym typeface="Average"/>
              </a:rPr>
              <a:t> for their painting in the </a:t>
            </a:r>
            <a:r>
              <a:rPr b="1" lang="en" sz="2000">
                <a:solidFill>
                  <a:srgbClr val="FFFFFF"/>
                </a:solidFill>
                <a:latin typeface="Average"/>
                <a:ea typeface="Average"/>
                <a:cs typeface="Average"/>
                <a:sym typeface="Average"/>
              </a:rPr>
              <a:t>centre of the paper</a:t>
            </a:r>
            <a:r>
              <a:rPr lang="en" sz="2000">
                <a:solidFill>
                  <a:srgbClr val="CACACA"/>
                </a:solidFill>
                <a:latin typeface="Average"/>
                <a:ea typeface="Average"/>
                <a:cs typeface="Average"/>
                <a:sym typeface="Average"/>
              </a:rPr>
              <a:t>. This leaves room around the outside for doing colour tests.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pic>
        <p:nvPicPr>
          <p:cNvPr id="172" name="Google Shape;172;p29"/>
          <p:cNvPicPr preferRelativeResize="0"/>
          <p:nvPr/>
        </p:nvPicPr>
        <p:blipFill>
          <a:blip r:embed="rId3">
            <a:alphaModFix/>
          </a:blip>
          <a:stretch>
            <a:fillRect/>
          </a:stretch>
        </p:blipFill>
        <p:spPr>
          <a:xfrm>
            <a:off x="338666" y="509172"/>
            <a:ext cx="8466668" cy="5331655"/>
          </a:xfrm>
          <a:prstGeom prst="rect">
            <a:avLst/>
          </a:prstGeom>
          <a:noFill/>
          <a:ln>
            <a:noFill/>
          </a:ln>
        </p:spPr>
      </p:pic>
      <p:sp>
        <p:nvSpPr>
          <p:cNvPr id="173" name="Google Shape;173;p29"/>
          <p:cNvSpPr txBox="1"/>
          <p:nvPr/>
        </p:nvSpPr>
        <p:spPr>
          <a:xfrm>
            <a:off x="0" y="6350000"/>
            <a:ext cx="9144000" cy="507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FFFFFF"/>
                </a:solidFill>
                <a:latin typeface="Oswald"/>
                <a:ea typeface="Oswald"/>
                <a:cs typeface="Oswald"/>
                <a:sym typeface="Oswald"/>
              </a:rPr>
              <a:t>Ryan Rice</a:t>
            </a:r>
            <a:r>
              <a:rPr lang="en" sz="3000">
                <a:solidFill>
                  <a:srgbClr val="888888"/>
                </a:solidFill>
                <a:latin typeface="Oswald"/>
                <a:ea typeface="Oswald"/>
                <a:cs typeface="Oswald"/>
                <a:sym typeface="Oswald"/>
              </a:rPr>
              <a:t>, graphite on paper, Fall 2025 at Citadel High</a:t>
            </a:r>
            <a:endParaRPr sz="3000">
              <a:solidFill>
                <a:srgbClr val="888888"/>
              </a:solidFill>
              <a:latin typeface="Oswald"/>
              <a:ea typeface="Oswald"/>
              <a:cs typeface="Oswald"/>
              <a:sym typeface="Oswa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descr="All text" id="178" name="Google Shape;178;p30"/>
          <p:cNvSpPr txBox="1"/>
          <p:nvPr/>
        </p:nvSpPr>
        <p:spPr>
          <a:xfrm>
            <a:off x="3810000" y="100"/>
            <a:ext cx="5334000" cy="6858000"/>
          </a:xfrm>
          <a:prstGeom prst="rect">
            <a:avLst/>
          </a:prstGeom>
          <a:noFill/>
          <a:ln>
            <a:noFill/>
          </a:ln>
        </p:spPr>
        <p:txBody>
          <a:bodyPr anchorCtr="0" anchor="ctr" bIns="91425" lIns="91425" spcFirstLastPara="1" rIns="91425" wrap="square" tIns="91425">
            <a:noAutofit/>
          </a:bodyPr>
          <a:lstStyle/>
          <a:p>
            <a:pPr indent="0" lvl="0" marL="0" rtl="0" algn="r">
              <a:lnSpc>
                <a:spcPct val="133300"/>
              </a:lnSpc>
              <a:spcBef>
                <a:spcPts val="0"/>
              </a:spcBef>
              <a:spcAft>
                <a:spcPts val="0"/>
              </a:spcAft>
              <a:buNone/>
            </a:pPr>
            <a:r>
              <a:rPr lang="en" sz="3000">
                <a:solidFill>
                  <a:srgbClr val="EFEFEF"/>
                </a:solidFill>
                <a:latin typeface="Open Sans"/>
                <a:ea typeface="Open Sans"/>
                <a:cs typeface="Open Sans"/>
                <a:sym typeface="Open Sans"/>
              </a:rPr>
              <a:t>Francisco Goya</a:t>
            </a:r>
            <a:endParaRPr sz="3000">
              <a:solidFill>
                <a:srgbClr val="EFEFEF"/>
              </a:solidFill>
              <a:latin typeface="Open Sans"/>
              <a:ea typeface="Open Sans"/>
              <a:cs typeface="Open Sans"/>
              <a:sym typeface="Open Sans"/>
            </a:endParaRPr>
          </a:p>
          <a:p>
            <a:pPr indent="0" lvl="0" marL="0" rtl="0" algn="r">
              <a:lnSpc>
                <a:spcPct val="133300"/>
              </a:lnSpc>
              <a:spcBef>
                <a:spcPts val="500"/>
              </a:spcBef>
              <a:spcAft>
                <a:spcPts val="0"/>
              </a:spcAft>
              <a:buNone/>
            </a:pPr>
            <a:r>
              <a:t/>
            </a:r>
            <a:endParaRPr sz="3000">
              <a:solidFill>
                <a:srgbClr val="EFEFEF"/>
              </a:solidFill>
              <a:latin typeface="Open Sans"/>
              <a:ea typeface="Open Sans"/>
              <a:cs typeface="Open Sans"/>
              <a:sym typeface="Open Sans"/>
            </a:endParaRPr>
          </a:p>
          <a:p>
            <a:pPr indent="0" lvl="0" marL="0" rtl="0" algn="r">
              <a:lnSpc>
                <a:spcPct val="133300"/>
              </a:lnSpc>
              <a:spcBef>
                <a:spcPts val="500"/>
              </a:spcBef>
              <a:spcAft>
                <a:spcPts val="0"/>
              </a:spcAft>
              <a:buNone/>
            </a:pPr>
            <a:r>
              <a:rPr b="1" i="1" lang="en" sz="3000">
                <a:solidFill>
                  <a:srgbClr val="EFEFEF"/>
                </a:solidFill>
                <a:latin typeface="Open Sans"/>
                <a:ea typeface="Open Sans"/>
                <a:cs typeface="Open Sans"/>
                <a:sym typeface="Open Sans"/>
              </a:rPr>
              <a:t>Saturno devorando a su hijo</a:t>
            </a:r>
            <a:endParaRPr b="1" i="1" sz="3000">
              <a:solidFill>
                <a:srgbClr val="EFEFEF"/>
              </a:solidFill>
              <a:latin typeface="Open Sans"/>
              <a:ea typeface="Open Sans"/>
              <a:cs typeface="Open Sans"/>
              <a:sym typeface="Open Sans"/>
            </a:endParaRPr>
          </a:p>
          <a:p>
            <a:pPr indent="0" lvl="0" marL="0" rtl="0" algn="r">
              <a:lnSpc>
                <a:spcPct val="133300"/>
              </a:lnSpc>
              <a:spcBef>
                <a:spcPts val="500"/>
              </a:spcBef>
              <a:spcAft>
                <a:spcPts val="0"/>
              </a:spcAft>
              <a:buNone/>
            </a:pPr>
            <a:r>
              <a:rPr i="1" lang="en" sz="3000">
                <a:solidFill>
                  <a:srgbClr val="EFEFEF"/>
                </a:solidFill>
                <a:latin typeface="Open Sans"/>
                <a:ea typeface="Open Sans"/>
                <a:cs typeface="Open Sans"/>
                <a:sym typeface="Open Sans"/>
              </a:rPr>
              <a:t>(Saturn Devouring His Son)</a:t>
            </a:r>
            <a:endParaRPr i="1" sz="3000">
              <a:solidFill>
                <a:srgbClr val="EFEFEF"/>
              </a:solidFill>
              <a:latin typeface="Open Sans"/>
              <a:ea typeface="Open Sans"/>
              <a:cs typeface="Open Sans"/>
              <a:sym typeface="Open Sans"/>
            </a:endParaRPr>
          </a:p>
          <a:p>
            <a:pPr indent="0" lvl="0" marL="0" rtl="0" algn="r">
              <a:lnSpc>
                <a:spcPct val="133300"/>
              </a:lnSpc>
              <a:spcBef>
                <a:spcPts val="500"/>
              </a:spcBef>
              <a:spcAft>
                <a:spcPts val="0"/>
              </a:spcAft>
              <a:buNone/>
            </a:pPr>
            <a:r>
              <a:t/>
            </a:r>
            <a:endParaRPr i="1" sz="3000">
              <a:solidFill>
                <a:srgbClr val="EFEFEF"/>
              </a:solidFill>
              <a:latin typeface="Open Sans"/>
              <a:ea typeface="Open Sans"/>
              <a:cs typeface="Open Sans"/>
              <a:sym typeface="Open Sans"/>
            </a:endParaRPr>
          </a:p>
          <a:p>
            <a:pPr indent="0" lvl="0" marL="0" rtl="0" algn="r">
              <a:lnSpc>
                <a:spcPct val="133300"/>
              </a:lnSpc>
              <a:spcBef>
                <a:spcPts val="500"/>
              </a:spcBef>
              <a:spcAft>
                <a:spcPts val="0"/>
              </a:spcAft>
              <a:buNone/>
            </a:pPr>
            <a:r>
              <a:rPr lang="en" sz="3000">
                <a:solidFill>
                  <a:srgbClr val="EFEFEF"/>
                </a:solidFill>
                <a:latin typeface="Open Sans"/>
                <a:ea typeface="Open Sans"/>
                <a:cs typeface="Open Sans"/>
                <a:sym typeface="Open Sans"/>
              </a:rPr>
              <a:t>c. 1819–1823</a:t>
            </a:r>
            <a:endParaRPr sz="3000">
              <a:solidFill>
                <a:srgbClr val="EFEFEF"/>
              </a:solidFill>
              <a:latin typeface="Open Sans"/>
              <a:ea typeface="Open Sans"/>
              <a:cs typeface="Open Sans"/>
              <a:sym typeface="Open Sans"/>
            </a:endParaRPr>
          </a:p>
          <a:p>
            <a:pPr indent="0" lvl="0" marL="0" rtl="0" algn="r">
              <a:lnSpc>
                <a:spcPct val="133300"/>
              </a:lnSpc>
              <a:spcBef>
                <a:spcPts val="500"/>
              </a:spcBef>
              <a:spcAft>
                <a:spcPts val="0"/>
              </a:spcAft>
              <a:buNone/>
            </a:pPr>
            <a:r>
              <a:t/>
            </a:r>
            <a:endParaRPr sz="3000">
              <a:solidFill>
                <a:srgbClr val="EFEFEF"/>
              </a:solidFill>
              <a:latin typeface="Open Sans"/>
              <a:ea typeface="Open Sans"/>
              <a:cs typeface="Open Sans"/>
              <a:sym typeface="Open Sans"/>
            </a:endParaRPr>
          </a:p>
          <a:p>
            <a:pPr indent="0" lvl="0" marL="0" rtl="0" algn="r">
              <a:lnSpc>
                <a:spcPct val="133300"/>
              </a:lnSpc>
              <a:spcBef>
                <a:spcPts val="500"/>
              </a:spcBef>
              <a:spcAft>
                <a:spcPts val="500"/>
              </a:spcAft>
              <a:buNone/>
            </a:pPr>
            <a:r>
              <a:t/>
            </a:r>
            <a:endParaRPr sz="3000">
              <a:solidFill>
                <a:srgbClr val="EFEFEF"/>
              </a:solidFill>
              <a:latin typeface="Open Sans"/>
              <a:ea typeface="Open Sans"/>
              <a:cs typeface="Open Sans"/>
              <a:sym typeface="Open Sans"/>
            </a:endParaRPr>
          </a:p>
        </p:txBody>
      </p:sp>
      <p:pic>
        <p:nvPicPr>
          <p:cNvPr descr="Francisco de Goya, Saturno devorando a su hijo (1819-1823).jpg" id="179" name="Google Shape;179;p30"/>
          <p:cNvPicPr preferRelativeResize="0"/>
          <p:nvPr/>
        </p:nvPicPr>
        <p:blipFill>
          <a:blip r:embed="rId3">
            <a:alphaModFix/>
          </a:blip>
          <a:stretch>
            <a:fillRect/>
          </a:stretch>
        </p:blipFill>
        <p:spPr>
          <a:xfrm>
            <a:off x="-125" y="0"/>
            <a:ext cx="3810000" cy="6807200"/>
          </a:xfrm>
          <a:prstGeom prst="rect">
            <a:avLst/>
          </a:prstGeom>
          <a:noFill/>
          <a:ln>
            <a:noFill/>
          </a:ln>
        </p:spPr>
      </p:pic>
      <p:pic>
        <p:nvPicPr>
          <p:cNvPr id="180" name="Google Shape;180;p30"/>
          <p:cNvPicPr preferRelativeResize="0"/>
          <p:nvPr/>
        </p:nvPicPr>
        <p:blipFill>
          <a:blip r:embed="rId4">
            <a:alphaModFix amt="50000"/>
          </a:blip>
          <a:stretch>
            <a:fillRect/>
          </a:stretch>
        </p:blipFill>
        <p:spPr>
          <a:xfrm>
            <a:off x="7213600" y="4909225"/>
            <a:ext cx="1828800" cy="18288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31"/>
          <p:cNvSpPr txBox="1"/>
          <p:nvPr>
            <p:ph idx="1" type="body"/>
          </p:nvPr>
        </p:nvSpPr>
        <p:spPr>
          <a:xfrm>
            <a:off x="6616575" y="3383150"/>
            <a:ext cx="2527500" cy="3474900"/>
          </a:xfrm>
          <a:prstGeom prst="rect">
            <a:avLst/>
          </a:prstGeom>
          <a:noFill/>
        </p:spPr>
        <p:txBody>
          <a:bodyPr anchorCtr="0" anchor="ctr" bIns="91425" lIns="91425" spcFirstLastPara="1" rIns="91425" wrap="square" tIns="91425">
            <a:noAutofit/>
          </a:bodyPr>
          <a:lstStyle/>
          <a:p>
            <a:pPr indent="0" lvl="0" marL="0" rtl="0" algn="ctr">
              <a:lnSpc>
                <a:spcPct val="133300"/>
              </a:lnSpc>
              <a:spcBef>
                <a:spcPts val="0"/>
              </a:spcBef>
              <a:spcAft>
                <a:spcPts val="0"/>
              </a:spcAft>
              <a:buNone/>
            </a:pPr>
            <a:r>
              <a:rPr lang="en" sz="1600">
                <a:solidFill>
                  <a:srgbClr val="EFEFEF"/>
                </a:solidFill>
                <a:latin typeface="Open Sans"/>
                <a:ea typeface="Open Sans"/>
                <a:cs typeface="Open Sans"/>
                <a:sym typeface="Open Sans"/>
              </a:rPr>
              <a:t>Obvious Plant </a:t>
            </a:r>
            <a:r>
              <a:rPr i="1" lang="en" sz="1600">
                <a:solidFill>
                  <a:srgbClr val="EFEFEF"/>
                </a:solidFill>
                <a:latin typeface="Open Sans"/>
                <a:ea typeface="Open Sans"/>
                <a:cs typeface="Open Sans"/>
                <a:sym typeface="Open Sans"/>
              </a:rPr>
              <a:t>(Jeff Wysaski)</a:t>
            </a:r>
            <a:r>
              <a:rPr lang="en" sz="1600">
                <a:solidFill>
                  <a:srgbClr val="EFEFEF"/>
                </a:solidFill>
                <a:latin typeface="Open Sans"/>
                <a:ea typeface="Open Sans"/>
                <a:cs typeface="Open Sans"/>
                <a:sym typeface="Open Sans"/>
              </a:rPr>
              <a:t> </a:t>
            </a:r>
            <a:r>
              <a:rPr b="1" i="1" lang="en" sz="1600">
                <a:solidFill>
                  <a:srgbClr val="EFEFEF"/>
                </a:solidFill>
                <a:latin typeface="Open Sans"/>
                <a:ea typeface="Open Sans"/>
                <a:cs typeface="Open Sans"/>
                <a:sym typeface="Open Sans"/>
              </a:rPr>
              <a:t>@obviousplant</a:t>
            </a:r>
            <a:endParaRPr b="1" i="1" sz="1600">
              <a:solidFill>
                <a:srgbClr val="EFEFEF"/>
              </a:solidFill>
              <a:latin typeface="Open Sans"/>
              <a:ea typeface="Open Sans"/>
              <a:cs typeface="Open Sans"/>
              <a:sym typeface="Open Sans"/>
            </a:endParaRPr>
          </a:p>
          <a:p>
            <a:pPr indent="0" lvl="0" marL="0" rtl="0" algn="ctr">
              <a:lnSpc>
                <a:spcPct val="133300"/>
              </a:lnSpc>
              <a:spcBef>
                <a:spcPts val="500"/>
              </a:spcBef>
              <a:spcAft>
                <a:spcPts val="0"/>
              </a:spcAft>
              <a:buNone/>
            </a:pPr>
            <a:r>
              <a:t/>
            </a:r>
            <a:endParaRPr b="1" i="1" sz="1600">
              <a:solidFill>
                <a:srgbClr val="EFEFEF"/>
              </a:solidFill>
              <a:latin typeface="Open Sans"/>
              <a:ea typeface="Open Sans"/>
              <a:cs typeface="Open Sans"/>
              <a:sym typeface="Open Sans"/>
            </a:endParaRPr>
          </a:p>
          <a:p>
            <a:pPr indent="0" lvl="0" marL="0" rtl="0" algn="ctr">
              <a:lnSpc>
                <a:spcPct val="133300"/>
              </a:lnSpc>
              <a:spcBef>
                <a:spcPts val="500"/>
              </a:spcBef>
              <a:spcAft>
                <a:spcPts val="500"/>
              </a:spcAft>
              <a:buNone/>
            </a:pPr>
            <a:r>
              <a:rPr lang="en" sz="1600">
                <a:solidFill>
                  <a:srgbClr val="EFEFEF"/>
                </a:solidFill>
                <a:latin typeface="Open Sans"/>
                <a:ea typeface="Open Sans"/>
                <a:cs typeface="Open Sans"/>
                <a:sym typeface="Open Sans"/>
              </a:rPr>
              <a:t>fake products in packaging placed into stores</a:t>
            </a:r>
            <a:endParaRPr sz="1600">
              <a:solidFill>
                <a:srgbClr val="EFEFEF"/>
              </a:solidFill>
              <a:latin typeface="Open Sans"/>
              <a:ea typeface="Open Sans"/>
              <a:cs typeface="Open Sans"/>
              <a:sym typeface="Open Sans"/>
            </a:endParaRPr>
          </a:p>
        </p:txBody>
      </p:sp>
      <p:pic>
        <p:nvPicPr>
          <p:cNvPr id="186" name="Google Shape;186;p31"/>
          <p:cNvPicPr preferRelativeResize="0"/>
          <p:nvPr/>
        </p:nvPicPr>
        <p:blipFill rotWithShape="1">
          <a:blip r:embed="rId3">
            <a:alphaModFix/>
          </a:blip>
          <a:srcRect b="5848" l="6138" r="5927" t="5271"/>
          <a:stretch/>
        </p:blipFill>
        <p:spPr>
          <a:xfrm>
            <a:off x="5930241" y="0"/>
            <a:ext cx="3213760" cy="3248550"/>
          </a:xfrm>
          <a:prstGeom prst="rect">
            <a:avLst/>
          </a:prstGeom>
          <a:noFill/>
          <a:ln>
            <a:noFill/>
          </a:ln>
        </p:spPr>
      </p:pic>
      <p:pic>
        <p:nvPicPr>
          <p:cNvPr id="187" name="Google Shape;187;p31"/>
          <p:cNvPicPr preferRelativeResize="0"/>
          <p:nvPr/>
        </p:nvPicPr>
        <p:blipFill rotWithShape="1">
          <a:blip r:embed="rId4">
            <a:alphaModFix/>
          </a:blip>
          <a:srcRect b="0" l="18522" r="16715" t="0"/>
          <a:stretch/>
        </p:blipFill>
        <p:spPr>
          <a:xfrm>
            <a:off x="0" y="-12"/>
            <a:ext cx="2103800" cy="3248550"/>
          </a:xfrm>
          <a:prstGeom prst="rect">
            <a:avLst/>
          </a:prstGeom>
          <a:noFill/>
          <a:ln>
            <a:noFill/>
          </a:ln>
        </p:spPr>
      </p:pic>
      <p:pic>
        <p:nvPicPr>
          <p:cNvPr id="188" name="Google Shape;188;p31"/>
          <p:cNvPicPr preferRelativeResize="0"/>
          <p:nvPr/>
        </p:nvPicPr>
        <p:blipFill>
          <a:blip r:embed="rId5">
            <a:alphaModFix/>
          </a:blip>
          <a:stretch>
            <a:fillRect/>
          </a:stretch>
        </p:blipFill>
        <p:spPr>
          <a:xfrm>
            <a:off x="3733900" y="3383138"/>
            <a:ext cx="2882676" cy="3332675"/>
          </a:xfrm>
          <a:prstGeom prst="rect">
            <a:avLst/>
          </a:prstGeom>
          <a:noFill/>
          <a:ln>
            <a:noFill/>
          </a:ln>
        </p:spPr>
      </p:pic>
      <p:pic>
        <p:nvPicPr>
          <p:cNvPr id="189" name="Google Shape;189;p31"/>
          <p:cNvPicPr preferRelativeResize="0"/>
          <p:nvPr/>
        </p:nvPicPr>
        <p:blipFill>
          <a:blip r:embed="rId6">
            <a:alphaModFix/>
          </a:blip>
          <a:stretch>
            <a:fillRect/>
          </a:stretch>
        </p:blipFill>
        <p:spPr>
          <a:xfrm>
            <a:off x="2392750" y="0"/>
            <a:ext cx="3248550" cy="3248550"/>
          </a:xfrm>
          <a:prstGeom prst="rect">
            <a:avLst/>
          </a:prstGeom>
          <a:noFill/>
          <a:ln>
            <a:noFill/>
          </a:ln>
        </p:spPr>
      </p:pic>
      <p:pic>
        <p:nvPicPr>
          <p:cNvPr descr="Image from https://instagram.fyaw1-1.fna.fbcdn.net/v/t51.2885-15/sh0.08/e35/s750x750/227510046_125925719736103_2215908864485964088_n.jpg?_nc_ht=instagram.fyaw1-1.fna.fbcdn.net&amp;_nc_cat=107&amp;_nc_ohc=EvDEIgjfubkAX-sryxR&amp;edm=AABBvjUBAAAA&amp;ccb=7-4&amp;oh=0f4df9e4dfc0f2a37dcdeaef3cb1f4d3&amp;oe=619828E9&amp;_nc_sid=83d603" id="190" name="Google Shape;190;p31"/>
          <p:cNvPicPr preferRelativeResize="0"/>
          <p:nvPr/>
        </p:nvPicPr>
        <p:blipFill>
          <a:blip r:embed="rId7">
            <a:alphaModFix/>
          </a:blip>
          <a:stretch>
            <a:fillRect/>
          </a:stretch>
        </p:blipFill>
        <p:spPr>
          <a:xfrm>
            <a:off x="0" y="3525275"/>
            <a:ext cx="3583875" cy="29817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32"/>
          <p:cNvSpPr txBox="1"/>
          <p:nvPr/>
        </p:nvSpPr>
        <p:spPr>
          <a:xfrm>
            <a:off x="-75" y="6156650"/>
            <a:ext cx="9144000" cy="7017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1" lang="en" sz="2400">
                <a:solidFill>
                  <a:srgbClr val="FFFFFF"/>
                </a:solidFill>
                <a:latin typeface="Cabin"/>
                <a:ea typeface="Cabin"/>
                <a:cs typeface="Cabin"/>
                <a:sym typeface="Cabin"/>
              </a:rPr>
              <a:t>Jordan Bennett </a:t>
            </a:r>
            <a:r>
              <a:rPr i="1" lang="en" sz="2400">
                <a:solidFill>
                  <a:srgbClr val="B7B7B7"/>
                </a:solidFill>
                <a:latin typeface="Cabin"/>
                <a:ea typeface="Cabin"/>
                <a:cs typeface="Cabin"/>
                <a:sym typeface="Cabin"/>
              </a:rPr>
              <a:t>(Canada) </a:t>
            </a:r>
            <a:r>
              <a:rPr i="1" lang="en" sz="2400" u="sng">
                <a:solidFill>
                  <a:srgbClr val="B7B7B7"/>
                </a:solidFill>
                <a:latin typeface="Cabin"/>
                <a:ea typeface="Cabin"/>
                <a:cs typeface="Cabin"/>
                <a:sym typeface="Cabin"/>
                <a:hlinkClick r:id="rId3">
                  <a:extLst>
                    <a:ext uri="{A12FA001-AC4F-418D-AE19-62706E023703}">
                      <ahyp:hlinkClr val="tx"/>
                    </a:ext>
                  </a:extLst>
                </a:hlinkClick>
              </a:rPr>
              <a:t>@jordanbennettart</a:t>
            </a:r>
            <a:r>
              <a:rPr i="1" lang="en" sz="2400">
                <a:solidFill>
                  <a:srgbClr val="B7B7B7"/>
                </a:solidFill>
                <a:latin typeface="Cabin"/>
                <a:ea typeface="Cabin"/>
                <a:cs typeface="Cabin"/>
                <a:sym typeface="Cabin"/>
              </a:rPr>
              <a:t>, </a:t>
            </a:r>
            <a:r>
              <a:rPr b="1" lang="en" sz="2400">
                <a:solidFill>
                  <a:srgbClr val="FFFFFF"/>
                </a:solidFill>
                <a:latin typeface="Cabin"/>
                <a:ea typeface="Cabin"/>
                <a:cs typeface="Cabin"/>
                <a:sym typeface="Cabin"/>
              </a:rPr>
              <a:t>Souvenir</a:t>
            </a:r>
            <a:r>
              <a:rPr i="1" lang="en" sz="2400">
                <a:solidFill>
                  <a:srgbClr val="B7B7B7"/>
                </a:solidFill>
                <a:latin typeface="Cabin"/>
                <a:ea typeface="Cabin"/>
                <a:cs typeface="Cabin"/>
                <a:sym typeface="Cabin"/>
              </a:rPr>
              <a:t>, 2022. </a:t>
            </a:r>
            <a:br>
              <a:rPr i="1" lang="en" sz="2400">
                <a:solidFill>
                  <a:srgbClr val="B7B7B7"/>
                </a:solidFill>
                <a:latin typeface="Cabin"/>
                <a:ea typeface="Cabin"/>
                <a:cs typeface="Cabin"/>
                <a:sym typeface="Cabin"/>
              </a:rPr>
            </a:br>
            <a:r>
              <a:rPr lang="en" sz="2200">
                <a:solidFill>
                  <a:srgbClr val="B7B7B7"/>
                </a:solidFill>
                <a:latin typeface="Cabin"/>
                <a:ea typeface="Cabin"/>
                <a:cs typeface="Cabin"/>
                <a:sym typeface="Cabin"/>
              </a:rPr>
              <a:t>Ancient Mik’maq quillwork and modern acrylic paint on the gallery wall.</a:t>
            </a:r>
            <a:r>
              <a:rPr lang="en" sz="2400">
                <a:solidFill>
                  <a:srgbClr val="B7B7B7"/>
                </a:solidFill>
                <a:latin typeface="Cabin"/>
                <a:ea typeface="Cabin"/>
                <a:cs typeface="Cabin"/>
                <a:sym typeface="Cabin"/>
              </a:rPr>
              <a:t> </a:t>
            </a:r>
            <a:endParaRPr sz="2400">
              <a:solidFill>
                <a:srgbClr val="B7B7B7"/>
              </a:solidFill>
              <a:latin typeface="Cabin"/>
              <a:ea typeface="Cabin"/>
              <a:cs typeface="Cabin"/>
              <a:sym typeface="Cabin"/>
            </a:endParaRPr>
          </a:p>
        </p:txBody>
      </p:sp>
      <p:pic>
        <p:nvPicPr>
          <p:cNvPr id="196" name="Google Shape;196;p32"/>
          <p:cNvPicPr preferRelativeResize="0"/>
          <p:nvPr/>
        </p:nvPicPr>
        <p:blipFill>
          <a:blip r:embed="rId4">
            <a:alphaModFix/>
          </a:blip>
          <a:stretch>
            <a:fillRect/>
          </a:stretch>
        </p:blipFill>
        <p:spPr>
          <a:xfrm>
            <a:off x="-75" y="0"/>
            <a:ext cx="5120349" cy="3837351"/>
          </a:xfrm>
          <a:prstGeom prst="rect">
            <a:avLst/>
          </a:prstGeom>
          <a:noFill/>
          <a:ln>
            <a:noFill/>
          </a:ln>
        </p:spPr>
      </p:pic>
      <p:pic>
        <p:nvPicPr>
          <p:cNvPr id="197" name="Google Shape;197;p32"/>
          <p:cNvPicPr preferRelativeResize="0"/>
          <p:nvPr/>
        </p:nvPicPr>
        <p:blipFill>
          <a:blip r:embed="rId5">
            <a:alphaModFix/>
          </a:blip>
          <a:stretch>
            <a:fillRect/>
          </a:stretch>
        </p:blipFill>
        <p:spPr>
          <a:xfrm>
            <a:off x="4213675" y="2443497"/>
            <a:ext cx="4930325" cy="37131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33"/>
          <p:cNvSpPr txBox="1"/>
          <p:nvPr/>
        </p:nvSpPr>
        <p:spPr>
          <a:xfrm>
            <a:off x="5810250" y="150"/>
            <a:ext cx="3333600" cy="4253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chemeClr val="dk1"/>
                </a:solidFill>
                <a:latin typeface="Cabin"/>
                <a:ea typeface="Cabin"/>
                <a:cs typeface="Cabin"/>
                <a:sym typeface="Cabin"/>
              </a:rPr>
              <a:t>Jurell Cayetano</a:t>
            </a:r>
            <a:endParaRPr b="1" sz="2400">
              <a:solidFill>
                <a:schemeClr val="dk1"/>
              </a:solidFill>
              <a:latin typeface="Cabin"/>
              <a:ea typeface="Cabin"/>
              <a:cs typeface="Cabin"/>
              <a:sym typeface="Cabin"/>
            </a:endParaRPr>
          </a:p>
          <a:p>
            <a:pPr indent="0" lvl="0" marL="0" rtl="0" algn="ctr">
              <a:spcBef>
                <a:spcPts val="0"/>
              </a:spcBef>
              <a:spcAft>
                <a:spcPts val="0"/>
              </a:spcAft>
              <a:buNone/>
            </a:pPr>
            <a:r>
              <a:rPr lang="en" sz="2400">
                <a:solidFill>
                  <a:srgbClr val="B7B7B7"/>
                </a:solidFill>
                <a:latin typeface="Cabin"/>
                <a:ea typeface="Cabin"/>
                <a:cs typeface="Cabin"/>
                <a:sym typeface="Cabin"/>
              </a:rPr>
              <a:t>(Atlanta, Georgia)</a:t>
            </a:r>
            <a:endParaRPr i="1" sz="2400">
              <a:solidFill>
                <a:srgbClr val="B7B7B7"/>
              </a:solidFill>
              <a:latin typeface="Cabin"/>
              <a:ea typeface="Cabin"/>
              <a:cs typeface="Cabin"/>
              <a:sym typeface="Cabin"/>
            </a:endParaRPr>
          </a:p>
          <a:p>
            <a:pPr indent="0" lvl="0" marL="0" rtl="0" algn="ctr">
              <a:spcBef>
                <a:spcPts val="0"/>
              </a:spcBef>
              <a:spcAft>
                <a:spcPts val="0"/>
              </a:spcAft>
              <a:buNone/>
            </a:pPr>
            <a:r>
              <a:t/>
            </a:r>
            <a:endParaRPr i="1" sz="2400">
              <a:solidFill>
                <a:srgbClr val="B7B7B7"/>
              </a:solidFill>
              <a:latin typeface="Cabin"/>
              <a:ea typeface="Cabin"/>
              <a:cs typeface="Cabin"/>
              <a:sym typeface="Cabin"/>
            </a:endParaRPr>
          </a:p>
          <a:p>
            <a:pPr indent="0" lvl="0" marL="0" rtl="0" algn="ctr">
              <a:spcBef>
                <a:spcPts val="0"/>
              </a:spcBef>
              <a:spcAft>
                <a:spcPts val="0"/>
              </a:spcAft>
              <a:buNone/>
            </a:pPr>
            <a:r>
              <a:rPr i="1" lang="en" sz="2400">
                <a:solidFill>
                  <a:srgbClr val="B7B7B7"/>
                </a:solidFill>
                <a:latin typeface="Cabin"/>
                <a:ea typeface="Cabin"/>
                <a:cs typeface="Cabin"/>
                <a:sym typeface="Cabin"/>
              </a:rPr>
              <a:t>Paula and Arielle</a:t>
            </a:r>
            <a:endParaRPr i="1" sz="2400">
              <a:solidFill>
                <a:srgbClr val="B7B7B7"/>
              </a:solidFill>
              <a:latin typeface="Cabin"/>
              <a:ea typeface="Cabin"/>
              <a:cs typeface="Cabin"/>
              <a:sym typeface="Cabin"/>
            </a:endParaRPr>
          </a:p>
          <a:p>
            <a:pPr indent="0" lvl="0" marL="0" rtl="0" algn="l">
              <a:spcBef>
                <a:spcPts val="0"/>
              </a:spcBef>
              <a:spcAft>
                <a:spcPts val="0"/>
              </a:spcAft>
              <a:buNone/>
            </a:pPr>
            <a:r>
              <a:t/>
            </a:r>
            <a:endParaRPr sz="2400">
              <a:solidFill>
                <a:srgbClr val="B7B7B7"/>
              </a:solidFill>
              <a:latin typeface="Cabin"/>
              <a:ea typeface="Cabin"/>
              <a:cs typeface="Cabin"/>
              <a:sym typeface="Cabin"/>
            </a:endParaRPr>
          </a:p>
          <a:p>
            <a:pPr indent="0" lvl="0" marL="0" rtl="0" algn="ctr">
              <a:spcBef>
                <a:spcPts val="0"/>
              </a:spcBef>
              <a:spcAft>
                <a:spcPts val="0"/>
              </a:spcAft>
              <a:buNone/>
            </a:pPr>
            <a:r>
              <a:rPr lang="en" sz="2400">
                <a:solidFill>
                  <a:srgbClr val="B7B7B7"/>
                </a:solidFill>
                <a:latin typeface="Cabin"/>
                <a:ea typeface="Cabin"/>
                <a:cs typeface="Cabin"/>
                <a:sym typeface="Cabin"/>
              </a:rPr>
              <a:t>2016</a:t>
            </a:r>
            <a:endParaRPr b="1" sz="2400">
              <a:solidFill>
                <a:srgbClr val="FFFFFF"/>
              </a:solidFill>
              <a:latin typeface="Cabin"/>
              <a:ea typeface="Cabin"/>
              <a:cs typeface="Cabin"/>
              <a:sym typeface="Cabin"/>
            </a:endParaRPr>
          </a:p>
        </p:txBody>
      </p:sp>
      <p:pic>
        <p:nvPicPr>
          <p:cNvPr descr="Image from https://instagram.fyaw1-1.fna.fbcdn.net/v/t51.2885-15/sh0.08/e35/p750x750/72653453_142483020414195_9188518503771468198_n.jpg?_nc_ht=instagram.fyaw1-1.fna.fbcdn.net&amp;_nc_cat=103&amp;oh=3dedf89343a8d8498b8932905497bdef&amp;oe=5E73846A" id="203" name="Google Shape;203;p33"/>
          <p:cNvPicPr preferRelativeResize="0"/>
          <p:nvPr/>
        </p:nvPicPr>
        <p:blipFill>
          <a:blip r:embed="rId3">
            <a:alphaModFix/>
          </a:blip>
          <a:stretch>
            <a:fillRect/>
          </a:stretch>
        </p:blipFill>
        <p:spPr>
          <a:xfrm>
            <a:off x="0" y="0"/>
            <a:ext cx="5810250" cy="6858000"/>
          </a:xfrm>
          <a:prstGeom prst="rect">
            <a:avLst/>
          </a:prstGeom>
          <a:noFill/>
          <a:ln>
            <a:noFill/>
          </a:ln>
        </p:spPr>
      </p:pic>
      <p:pic>
        <p:nvPicPr>
          <p:cNvPr id="204" name="Google Shape;204;p33"/>
          <p:cNvPicPr preferRelativeResize="0"/>
          <p:nvPr/>
        </p:nvPicPr>
        <p:blipFill>
          <a:blip r:embed="rId4">
            <a:alphaModFix amt="50000"/>
          </a:blip>
          <a:stretch>
            <a:fillRect/>
          </a:stretch>
        </p:blipFill>
        <p:spPr>
          <a:xfrm>
            <a:off x="6562650" y="4253500"/>
            <a:ext cx="1828800" cy="18288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34"/>
          <p:cNvSpPr txBox="1"/>
          <p:nvPr/>
        </p:nvSpPr>
        <p:spPr>
          <a:xfrm>
            <a:off x="0" y="804300"/>
            <a:ext cx="9144000" cy="1491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600">
                <a:solidFill>
                  <a:srgbClr val="FFFFFF"/>
                </a:solidFill>
                <a:latin typeface="Oswald"/>
                <a:ea typeface="Oswald"/>
                <a:cs typeface="Oswald"/>
                <a:sym typeface="Oswald"/>
              </a:rPr>
              <a:t>Work in progress</a:t>
            </a:r>
            <a:endParaRPr sz="9600">
              <a:solidFill>
                <a:srgbClr val="FFFFFF"/>
              </a:solidFill>
              <a:latin typeface="Oswald"/>
              <a:ea typeface="Oswald"/>
              <a:cs typeface="Oswald"/>
              <a:sym typeface="Oswald"/>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 </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t/>
            </a:r>
            <a:endParaRPr sz="1500">
              <a:solidFill>
                <a:srgbClr val="AAAAAA"/>
              </a:solidFill>
              <a:latin typeface="Average"/>
              <a:ea typeface="Average"/>
              <a:cs typeface="Average"/>
              <a:sym typeface="Average"/>
            </a:endParaRPr>
          </a:p>
        </p:txBody>
      </p:sp>
      <p:sp>
        <p:nvSpPr>
          <p:cNvPr descr="Column 1" id="210" name="Google Shape;210;p34"/>
          <p:cNvSpPr txBox="1"/>
          <p:nvPr/>
        </p:nvSpPr>
        <p:spPr>
          <a:xfrm>
            <a:off x="0" y="2861700"/>
            <a:ext cx="4572000" cy="3192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100">
                <a:solidFill>
                  <a:srgbClr val="AAAAAA"/>
                </a:solidFill>
                <a:latin typeface="Average"/>
                <a:ea typeface="Average"/>
                <a:cs typeface="Average"/>
                <a:sym typeface="Average"/>
              </a:rPr>
              <a:t>በሂደት ላይ ያለ ስራ</a:t>
            </a:r>
            <a:endParaRPr sz="2100">
              <a:solidFill>
                <a:srgbClr val="AAAAAA"/>
              </a:solidFill>
              <a:latin typeface="Average"/>
              <a:ea typeface="Average"/>
              <a:cs typeface="Average"/>
              <a:sym typeface="Average"/>
            </a:endParaRPr>
          </a:p>
          <a:p>
            <a:pPr indent="0" lvl="0" marL="0" rtl="1" algn="ctr">
              <a:spcBef>
                <a:spcPts val="0"/>
              </a:spcBef>
              <a:spcAft>
                <a:spcPts val="0"/>
              </a:spcAft>
              <a:buNone/>
            </a:pPr>
            <a:r>
              <a:rPr lang="en" sz="2100">
                <a:solidFill>
                  <a:srgbClr val="AAAAAA"/>
                </a:solidFill>
                <a:latin typeface="Average"/>
                <a:ea typeface="Average"/>
                <a:cs typeface="Average"/>
                <a:sym typeface="Average"/>
              </a:rPr>
              <a:t>العمل قيد التقدم</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Treball en curs</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正在进行的工作</a:t>
            </a:r>
            <a:endParaRPr sz="2100">
              <a:solidFill>
                <a:srgbClr val="AAAAAA"/>
              </a:solidFill>
              <a:latin typeface="Average"/>
              <a:ea typeface="Average"/>
              <a:cs typeface="Average"/>
              <a:sym typeface="Average"/>
            </a:endParaRPr>
          </a:p>
          <a:p>
            <a:pPr indent="0" lvl="0" marL="0" rtl="1" algn="ctr">
              <a:spcBef>
                <a:spcPts val="0"/>
              </a:spcBef>
              <a:spcAft>
                <a:spcPts val="0"/>
              </a:spcAft>
              <a:buNone/>
            </a:pPr>
            <a:r>
              <a:rPr lang="en" sz="2100">
                <a:solidFill>
                  <a:srgbClr val="AAAAAA"/>
                </a:solidFill>
                <a:latin typeface="Average"/>
                <a:ea typeface="Average"/>
                <a:cs typeface="Average"/>
                <a:sym typeface="Average"/>
              </a:rPr>
              <a:t>کار در حال انجام است</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कार्य प्रगति पर है</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進行中</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진행 중인 작업</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Kar berdewam e</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Trabalho em andamento</a:t>
            </a:r>
            <a:endParaRPr sz="5800">
              <a:solidFill>
                <a:srgbClr val="AAAAAA"/>
              </a:solidFill>
              <a:latin typeface="Average"/>
              <a:ea typeface="Average"/>
              <a:cs typeface="Average"/>
              <a:sym typeface="Average"/>
            </a:endParaRPr>
          </a:p>
        </p:txBody>
      </p:sp>
      <p:sp>
        <p:nvSpPr>
          <p:cNvPr descr="Column 2" id="211" name="Google Shape;211;p34"/>
          <p:cNvSpPr txBox="1"/>
          <p:nvPr/>
        </p:nvSpPr>
        <p:spPr>
          <a:xfrm>
            <a:off x="4572000" y="2861700"/>
            <a:ext cx="4572000" cy="3192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100">
                <a:solidFill>
                  <a:srgbClr val="AAAAAA"/>
                </a:solidFill>
                <a:latin typeface="Average"/>
                <a:ea typeface="Average"/>
                <a:cs typeface="Average"/>
                <a:sym typeface="Average"/>
              </a:rPr>
              <a:t>ਕੰਮ ਚੱਲ ਰਿਹਾ ਹੈ</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Работа в процессе</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Shaqada ayaa socota</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Trabajo en progreso</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Kazi inaendelea</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Kasalukuyang ginagawa</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Çalışma devam ediyor</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Робота в процесі</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Công việc đang tiến hành</a:t>
            </a:r>
            <a:endParaRPr sz="5800">
              <a:solidFill>
                <a:srgbClr val="AAAAAA"/>
              </a:solidFill>
              <a:latin typeface="Average"/>
              <a:ea typeface="Average"/>
              <a:cs typeface="Average"/>
              <a:sym typeface="Average"/>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pic>
        <p:nvPicPr>
          <p:cNvPr id="216" name="Google Shape;216;p35"/>
          <p:cNvPicPr preferRelativeResize="0"/>
          <p:nvPr/>
        </p:nvPicPr>
        <p:blipFill>
          <a:blip r:embed="rId3">
            <a:alphaModFix/>
          </a:blip>
          <a:stretch>
            <a:fillRect/>
          </a:stretch>
        </p:blipFill>
        <p:spPr>
          <a:xfrm>
            <a:off x="0" y="0"/>
            <a:ext cx="5143500" cy="6858000"/>
          </a:xfrm>
          <a:prstGeom prst="rect">
            <a:avLst/>
          </a:prstGeom>
          <a:noFill/>
          <a:ln>
            <a:noFill/>
          </a:ln>
        </p:spPr>
      </p:pic>
      <p:sp>
        <p:nvSpPr>
          <p:cNvPr id="217" name="Google Shape;217;p35"/>
          <p:cNvSpPr txBox="1"/>
          <p:nvPr/>
        </p:nvSpPr>
        <p:spPr>
          <a:xfrm>
            <a:off x="5143500" y="0"/>
            <a:ext cx="4000500" cy="68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600">
                <a:solidFill>
                  <a:srgbClr val="FFFFFF"/>
                </a:solidFill>
                <a:latin typeface="Oswald"/>
                <a:ea typeface="Oswald"/>
                <a:cs typeface="Oswald"/>
                <a:sym typeface="Oswald"/>
              </a:rPr>
              <a:t>Issabella Irvine</a:t>
            </a:r>
            <a:endParaRPr sz="2600">
              <a:solidFill>
                <a:srgbClr val="FFFFFF"/>
              </a:solidFill>
              <a:latin typeface="Oswald"/>
              <a:ea typeface="Oswald"/>
              <a:cs typeface="Oswald"/>
              <a:sym typeface="Oswald"/>
            </a:endParaRPr>
          </a:p>
          <a:p>
            <a:pPr indent="0" lvl="0" marL="0" rtl="0" algn="ctr">
              <a:spcBef>
                <a:spcPts val="0"/>
              </a:spcBef>
              <a:spcAft>
                <a:spcPts val="0"/>
              </a:spcAft>
              <a:buNone/>
            </a:pPr>
            <a:r>
              <a:t/>
            </a:r>
            <a:endParaRPr sz="2600">
              <a:solidFill>
                <a:srgbClr val="888888"/>
              </a:solidFill>
              <a:latin typeface="Oswald"/>
              <a:ea typeface="Oswald"/>
              <a:cs typeface="Oswald"/>
              <a:sym typeface="Oswald"/>
            </a:endParaRPr>
          </a:p>
          <a:p>
            <a:pPr indent="0" lvl="0" marL="0" rtl="0" algn="ctr">
              <a:spcBef>
                <a:spcPts val="0"/>
              </a:spcBef>
              <a:spcAft>
                <a:spcPts val="0"/>
              </a:spcAft>
              <a:buNone/>
            </a:pPr>
            <a:r>
              <a:rPr lang="en" sz="2600">
                <a:solidFill>
                  <a:srgbClr val="888888"/>
                </a:solidFill>
                <a:latin typeface="Oswald"/>
                <a:ea typeface="Oswald"/>
                <a:cs typeface="Oswald"/>
                <a:sym typeface="Oswald"/>
              </a:rPr>
              <a:t>Citadel High</a:t>
            </a:r>
            <a:endParaRPr sz="2600">
              <a:solidFill>
                <a:srgbClr val="888888"/>
              </a:solidFill>
              <a:latin typeface="Oswald"/>
              <a:ea typeface="Oswald"/>
              <a:cs typeface="Oswald"/>
              <a:sym typeface="Oswald"/>
            </a:endParaRPr>
          </a:p>
          <a:p>
            <a:pPr indent="0" lvl="0" marL="0" rtl="0" algn="ctr">
              <a:spcBef>
                <a:spcPts val="0"/>
              </a:spcBef>
              <a:spcAft>
                <a:spcPts val="0"/>
              </a:spcAft>
              <a:buNone/>
            </a:pPr>
            <a:r>
              <a:rPr lang="en" sz="2600">
                <a:solidFill>
                  <a:srgbClr val="888888"/>
                </a:solidFill>
                <a:latin typeface="Oswald"/>
                <a:ea typeface="Oswald"/>
                <a:cs typeface="Oswald"/>
                <a:sym typeface="Oswald"/>
              </a:rPr>
              <a:t>Monday, November 17th</a:t>
            </a:r>
            <a:endParaRPr sz="2600">
              <a:solidFill>
                <a:srgbClr val="888888"/>
              </a:solidFill>
              <a:latin typeface="Oswald"/>
              <a:ea typeface="Oswald"/>
              <a:cs typeface="Oswald"/>
              <a:sym typeface="Oswald"/>
            </a:endParaRPr>
          </a:p>
          <a:p>
            <a:pPr indent="0" lvl="0" marL="0" rtl="0" algn="ctr">
              <a:spcBef>
                <a:spcPts val="0"/>
              </a:spcBef>
              <a:spcAft>
                <a:spcPts val="0"/>
              </a:spcAft>
              <a:buNone/>
            </a:pPr>
            <a:r>
              <a:t/>
            </a:r>
            <a:endParaRPr sz="2600">
              <a:solidFill>
                <a:srgbClr val="888888"/>
              </a:solidFill>
              <a:latin typeface="Oswald"/>
              <a:ea typeface="Oswald"/>
              <a:cs typeface="Oswald"/>
              <a:sym typeface="Oswald"/>
            </a:endParaRPr>
          </a:p>
          <a:p>
            <a:pPr indent="0" lvl="0" marL="0" rtl="0" algn="ctr">
              <a:spcBef>
                <a:spcPts val="0"/>
              </a:spcBef>
              <a:spcAft>
                <a:spcPts val="0"/>
              </a:spcAft>
              <a:buNone/>
            </a:pPr>
            <a:r>
              <a:rPr lang="en" sz="2600">
                <a:solidFill>
                  <a:srgbClr val="888888"/>
                </a:solidFill>
                <a:latin typeface="Oswald"/>
                <a:ea typeface="Oswald"/>
                <a:cs typeface="Oswald"/>
                <a:sym typeface="Oswald"/>
              </a:rPr>
              <a:t>Black Cat</a:t>
            </a:r>
            <a:endParaRPr sz="2600">
              <a:solidFill>
                <a:srgbClr val="888888"/>
              </a:solidFill>
              <a:latin typeface="Oswald"/>
              <a:ea typeface="Oswald"/>
              <a:cs typeface="Oswald"/>
              <a:sym typeface="Oswa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pic>
        <p:nvPicPr>
          <p:cNvPr id="222" name="Google Shape;222;p36"/>
          <p:cNvPicPr preferRelativeResize="0"/>
          <p:nvPr/>
        </p:nvPicPr>
        <p:blipFill>
          <a:blip r:embed="rId3">
            <a:alphaModFix/>
          </a:blip>
          <a:stretch>
            <a:fillRect/>
          </a:stretch>
        </p:blipFill>
        <p:spPr>
          <a:xfrm>
            <a:off x="339725" y="0"/>
            <a:ext cx="8464550" cy="6350000"/>
          </a:xfrm>
          <a:prstGeom prst="rect">
            <a:avLst/>
          </a:prstGeom>
          <a:noFill/>
          <a:ln>
            <a:noFill/>
          </a:ln>
        </p:spPr>
      </p:pic>
      <p:sp>
        <p:nvSpPr>
          <p:cNvPr id="223" name="Google Shape;223;p36"/>
          <p:cNvSpPr txBox="1"/>
          <p:nvPr/>
        </p:nvSpPr>
        <p:spPr>
          <a:xfrm>
            <a:off x="0" y="6350000"/>
            <a:ext cx="9144000" cy="507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600">
                <a:solidFill>
                  <a:srgbClr val="FFFFFF"/>
                </a:solidFill>
                <a:latin typeface="Oswald"/>
                <a:ea typeface="Oswald"/>
                <a:cs typeface="Oswald"/>
                <a:sym typeface="Oswald"/>
              </a:rPr>
              <a:t>Hazel Hickcox</a:t>
            </a:r>
            <a:r>
              <a:rPr lang="en" sz="2600">
                <a:solidFill>
                  <a:srgbClr val="888888"/>
                </a:solidFill>
                <a:latin typeface="Oswald"/>
                <a:ea typeface="Oswald"/>
                <a:cs typeface="Oswald"/>
                <a:sym typeface="Oswald"/>
              </a:rPr>
              <a:t> at Citadel High, Monday, November 17th - Black Cat</a:t>
            </a:r>
            <a:endParaRPr sz="2600">
              <a:solidFill>
                <a:srgbClr val="888888"/>
              </a:solidFill>
              <a:latin typeface="Oswald"/>
              <a:ea typeface="Oswald"/>
              <a:cs typeface="Oswald"/>
              <a:sym typeface="Oswa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pic>
        <p:nvPicPr>
          <p:cNvPr id="228" name="Google Shape;228;p37"/>
          <p:cNvPicPr preferRelativeResize="0"/>
          <p:nvPr/>
        </p:nvPicPr>
        <p:blipFill>
          <a:blip r:embed="rId3">
            <a:alphaModFix/>
          </a:blip>
          <a:stretch>
            <a:fillRect/>
          </a:stretch>
        </p:blipFill>
        <p:spPr>
          <a:xfrm>
            <a:off x="339725" y="0"/>
            <a:ext cx="8464550" cy="6350000"/>
          </a:xfrm>
          <a:prstGeom prst="rect">
            <a:avLst/>
          </a:prstGeom>
          <a:noFill/>
          <a:ln>
            <a:noFill/>
          </a:ln>
        </p:spPr>
      </p:pic>
      <p:sp>
        <p:nvSpPr>
          <p:cNvPr id="229" name="Google Shape;229;p37"/>
          <p:cNvSpPr txBox="1"/>
          <p:nvPr/>
        </p:nvSpPr>
        <p:spPr>
          <a:xfrm>
            <a:off x="0" y="6350000"/>
            <a:ext cx="9144000" cy="507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600">
                <a:solidFill>
                  <a:srgbClr val="FFFFFF"/>
                </a:solidFill>
                <a:latin typeface="Oswald"/>
                <a:ea typeface="Oswald"/>
                <a:cs typeface="Oswald"/>
                <a:sym typeface="Oswald"/>
              </a:rPr>
              <a:t>Ava Galbraith</a:t>
            </a:r>
            <a:r>
              <a:rPr lang="en" sz="2600">
                <a:solidFill>
                  <a:srgbClr val="888888"/>
                </a:solidFill>
                <a:latin typeface="Oswald"/>
                <a:ea typeface="Oswald"/>
                <a:cs typeface="Oswald"/>
                <a:sym typeface="Oswald"/>
              </a:rPr>
              <a:t> at Citadel High, Monday, November 17th - Sea Creatures</a:t>
            </a:r>
            <a:endParaRPr sz="2600">
              <a:solidFill>
                <a:srgbClr val="888888"/>
              </a:solidFill>
              <a:latin typeface="Oswald"/>
              <a:ea typeface="Oswald"/>
              <a:cs typeface="Oswald"/>
              <a:sym typeface="Oswa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pic>
        <p:nvPicPr>
          <p:cNvPr id="234" name="Google Shape;234;p38"/>
          <p:cNvPicPr preferRelativeResize="0"/>
          <p:nvPr/>
        </p:nvPicPr>
        <p:blipFill>
          <a:blip r:embed="rId3">
            <a:alphaModFix/>
          </a:blip>
          <a:stretch>
            <a:fillRect/>
          </a:stretch>
        </p:blipFill>
        <p:spPr>
          <a:xfrm>
            <a:off x="339725" y="0"/>
            <a:ext cx="8464550" cy="6350000"/>
          </a:xfrm>
          <a:prstGeom prst="rect">
            <a:avLst/>
          </a:prstGeom>
          <a:noFill/>
          <a:ln>
            <a:noFill/>
          </a:ln>
        </p:spPr>
      </p:pic>
      <p:sp>
        <p:nvSpPr>
          <p:cNvPr id="235" name="Google Shape;235;p38"/>
          <p:cNvSpPr txBox="1"/>
          <p:nvPr/>
        </p:nvSpPr>
        <p:spPr>
          <a:xfrm>
            <a:off x="0" y="6350000"/>
            <a:ext cx="9144000" cy="507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600">
                <a:solidFill>
                  <a:srgbClr val="FFFFFF"/>
                </a:solidFill>
                <a:latin typeface="Oswald"/>
                <a:ea typeface="Oswald"/>
                <a:cs typeface="Oswald"/>
                <a:sym typeface="Oswald"/>
              </a:rPr>
              <a:t>Yejun Shin</a:t>
            </a:r>
            <a:r>
              <a:rPr lang="en" sz="2600">
                <a:solidFill>
                  <a:srgbClr val="888888"/>
                </a:solidFill>
                <a:latin typeface="Oswald"/>
                <a:ea typeface="Oswald"/>
                <a:cs typeface="Oswald"/>
                <a:sym typeface="Oswald"/>
              </a:rPr>
              <a:t> at Citadel High, Monday, November 17th - Chicken</a:t>
            </a:r>
            <a:endParaRPr sz="2600">
              <a:solidFill>
                <a:srgbClr val="888888"/>
              </a:solidFill>
              <a:latin typeface="Oswald"/>
              <a:ea typeface="Oswald"/>
              <a:cs typeface="Oswald"/>
              <a:sym typeface="Oswa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pic>
        <p:nvPicPr>
          <p:cNvPr id="240" name="Google Shape;240;p39"/>
          <p:cNvPicPr preferRelativeResize="0"/>
          <p:nvPr/>
        </p:nvPicPr>
        <p:blipFill>
          <a:blip r:embed="rId3">
            <a:alphaModFix/>
          </a:blip>
          <a:stretch>
            <a:fillRect/>
          </a:stretch>
        </p:blipFill>
        <p:spPr>
          <a:xfrm>
            <a:off x="0" y="0"/>
            <a:ext cx="5143500" cy="6858000"/>
          </a:xfrm>
          <a:prstGeom prst="rect">
            <a:avLst/>
          </a:prstGeom>
          <a:noFill/>
          <a:ln>
            <a:noFill/>
          </a:ln>
        </p:spPr>
      </p:pic>
      <p:sp>
        <p:nvSpPr>
          <p:cNvPr id="241" name="Google Shape;241;p39"/>
          <p:cNvSpPr txBox="1"/>
          <p:nvPr/>
        </p:nvSpPr>
        <p:spPr>
          <a:xfrm>
            <a:off x="5143500" y="0"/>
            <a:ext cx="4000500" cy="68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600">
                <a:solidFill>
                  <a:srgbClr val="FFFFFF"/>
                </a:solidFill>
                <a:latin typeface="Oswald"/>
                <a:ea typeface="Oswald"/>
                <a:cs typeface="Oswald"/>
                <a:sym typeface="Oswald"/>
              </a:rPr>
              <a:t>Libby Lim</a:t>
            </a:r>
            <a:endParaRPr sz="2600">
              <a:solidFill>
                <a:srgbClr val="FFFFFF"/>
              </a:solidFill>
              <a:latin typeface="Oswald"/>
              <a:ea typeface="Oswald"/>
              <a:cs typeface="Oswald"/>
              <a:sym typeface="Oswald"/>
            </a:endParaRPr>
          </a:p>
          <a:p>
            <a:pPr indent="0" lvl="0" marL="0" rtl="0" algn="ctr">
              <a:spcBef>
                <a:spcPts val="0"/>
              </a:spcBef>
              <a:spcAft>
                <a:spcPts val="0"/>
              </a:spcAft>
              <a:buNone/>
            </a:pPr>
            <a:r>
              <a:t/>
            </a:r>
            <a:endParaRPr sz="2600">
              <a:solidFill>
                <a:srgbClr val="888888"/>
              </a:solidFill>
              <a:latin typeface="Oswald"/>
              <a:ea typeface="Oswald"/>
              <a:cs typeface="Oswald"/>
              <a:sym typeface="Oswald"/>
            </a:endParaRPr>
          </a:p>
          <a:p>
            <a:pPr indent="0" lvl="0" marL="0" rtl="0" algn="ctr">
              <a:spcBef>
                <a:spcPts val="0"/>
              </a:spcBef>
              <a:spcAft>
                <a:spcPts val="0"/>
              </a:spcAft>
              <a:buNone/>
            </a:pPr>
            <a:r>
              <a:rPr lang="en" sz="2600">
                <a:solidFill>
                  <a:srgbClr val="888888"/>
                </a:solidFill>
                <a:latin typeface="Oswald"/>
                <a:ea typeface="Oswald"/>
                <a:cs typeface="Oswald"/>
                <a:sym typeface="Oswald"/>
              </a:rPr>
              <a:t>Citadel High</a:t>
            </a:r>
            <a:endParaRPr sz="2600">
              <a:solidFill>
                <a:srgbClr val="888888"/>
              </a:solidFill>
              <a:latin typeface="Oswald"/>
              <a:ea typeface="Oswald"/>
              <a:cs typeface="Oswald"/>
              <a:sym typeface="Oswald"/>
            </a:endParaRPr>
          </a:p>
          <a:p>
            <a:pPr indent="0" lvl="0" marL="0" rtl="0" algn="ctr">
              <a:spcBef>
                <a:spcPts val="0"/>
              </a:spcBef>
              <a:spcAft>
                <a:spcPts val="0"/>
              </a:spcAft>
              <a:buNone/>
            </a:pPr>
            <a:r>
              <a:rPr lang="en" sz="2600">
                <a:solidFill>
                  <a:srgbClr val="888888"/>
                </a:solidFill>
                <a:latin typeface="Oswald"/>
                <a:ea typeface="Oswald"/>
                <a:cs typeface="Oswald"/>
                <a:sym typeface="Oswald"/>
              </a:rPr>
              <a:t>Monday, November 17th</a:t>
            </a:r>
            <a:endParaRPr sz="2600">
              <a:solidFill>
                <a:srgbClr val="888888"/>
              </a:solidFill>
              <a:latin typeface="Oswald"/>
              <a:ea typeface="Oswald"/>
              <a:cs typeface="Oswald"/>
              <a:sym typeface="Oswald"/>
            </a:endParaRPr>
          </a:p>
          <a:p>
            <a:pPr indent="0" lvl="0" marL="0" rtl="0" algn="ctr">
              <a:spcBef>
                <a:spcPts val="0"/>
              </a:spcBef>
              <a:spcAft>
                <a:spcPts val="0"/>
              </a:spcAft>
              <a:buNone/>
            </a:pPr>
            <a:r>
              <a:t/>
            </a:r>
            <a:endParaRPr sz="2600">
              <a:solidFill>
                <a:srgbClr val="888888"/>
              </a:solidFill>
              <a:latin typeface="Oswald"/>
              <a:ea typeface="Oswald"/>
              <a:cs typeface="Oswald"/>
              <a:sym typeface="Oswald"/>
            </a:endParaRPr>
          </a:p>
          <a:p>
            <a:pPr indent="0" lvl="0" marL="0" rtl="0" algn="ctr">
              <a:spcBef>
                <a:spcPts val="0"/>
              </a:spcBef>
              <a:spcAft>
                <a:spcPts val="0"/>
              </a:spcAft>
              <a:buNone/>
            </a:pPr>
            <a:r>
              <a:rPr lang="en" sz="2600">
                <a:solidFill>
                  <a:srgbClr val="888888"/>
                </a:solidFill>
                <a:latin typeface="Oswald"/>
                <a:ea typeface="Oswald"/>
                <a:cs typeface="Oswald"/>
                <a:sym typeface="Oswald"/>
              </a:rPr>
              <a:t>Black Cat</a:t>
            </a:r>
            <a:endParaRPr sz="2600">
              <a:solidFill>
                <a:srgbClr val="888888"/>
              </a:solidFill>
              <a:latin typeface="Oswald"/>
              <a:ea typeface="Oswald"/>
              <a:cs typeface="Oswald"/>
              <a:sym typeface="Oswa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pic>
        <p:nvPicPr>
          <p:cNvPr id="246" name="Google Shape;246;p40"/>
          <p:cNvPicPr preferRelativeResize="0"/>
          <p:nvPr/>
        </p:nvPicPr>
        <p:blipFill>
          <a:blip r:embed="rId3">
            <a:alphaModFix/>
          </a:blip>
          <a:stretch>
            <a:fillRect/>
          </a:stretch>
        </p:blipFill>
        <p:spPr>
          <a:xfrm>
            <a:off x="339725" y="0"/>
            <a:ext cx="8464550" cy="6350000"/>
          </a:xfrm>
          <a:prstGeom prst="rect">
            <a:avLst/>
          </a:prstGeom>
          <a:noFill/>
          <a:ln>
            <a:noFill/>
          </a:ln>
        </p:spPr>
      </p:pic>
      <p:sp>
        <p:nvSpPr>
          <p:cNvPr id="247" name="Google Shape;247;p40"/>
          <p:cNvSpPr txBox="1"/>
          <p:nvPr/>
        </p:nvSpPr>
        <p:spPr>
          <a:xfrm>
            <a:off x="0" y="6350000"/>
            <a:ext cx="9144000" cy="507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600">
                <a:solidFill>
                  <a:srgbClr val="FFFFFF"/>
                </a:solidFill>
                <a:latin typeface="Oswald"/>
                <a:ea typeface="Oswald"/>
                <a:cs typeface="Oswald"/>
                <a:sym typeface="Oswald"/>
              </a:rPr>
              <a:t>Max Sulewski</a:t>
            </a:r>
            <a:r>
              <a:rPr lang="en" sz="2600">
                <a:solidFill>
                  <a:srgbClr val="888888"/>
                </a:solidFill>
                <a:latin typeface="Oswald"/>
                <a:ea typeface="Oswald"/>
                <a:cs typeface="Oswald"/>
                <a:sym typeface="Oswald"/>
              </a:rPr>
              <a:t> at Citadel High, Monday, November 17th - Sea Creatures</a:t>
            </a:r>
            <a:endParaRPr sz="2600">
              <a:solidFill>
                <a:srgbClr val="888888"/>
              </a:solidFill>
              <a:latin typeface="Oswald"/>
              <a:ea typeface="Oswald"/>
              <a:cs typeface="Oswald"/>
              <a:sym typeface="Oswa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41"/>
          <p:cNvSpPr txBox="1"/>
          <p:nvPr/>
        </p:nvSpPr>
        <p:spPr>
          <a:xfrm>
            <a:off x="0" y="0"/>
            <a:ext cx="4572000" cy="68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FFFFFF"/>
                </a:solidFill>
                <a:latin typeface="Oswald"/>
                <a:ea typeface="Oswald"/>
                <a:cs typeface="Oswald"/>
                <a:sym typeface="Oswald"/>
              </a:rPr>
              <a:t>Work-in-progress photos taken so far</a:t>
            </a:r>
            <a:endParaRPr sz="3000">
              <a:solidFill>
                <a:srgbClr val="FFFFFF"/>
              </a:solidFill>
              <a:latin typeface="Oswald"/>
              <a:ea typeface="Oswald"/>
              <a:cs typeface="Oswald"/>
              <a:sym typeface="Oswald"/>
            </a:endParaRPr>
          </a:p>
          <a:p>
            <a:pPr indent="0" lvl="0" marL="0" rtl="0" algn="ctr">
              <a:spcBef>
                <a:spcPts val="0"/>
              </a:spcBef>
              <a:spcAft>
                <a:spcPts val="0"/>
              </a:spcAft>
              <a:buNone/>
            </a:pPr>
            <a:r>
              <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Photos and goals for Drapak's </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sz="3000">
                <a:solidFill>
                  <a:srgbClr val="FFFFFF"/>
                </a:solidFill>
                <a:latin typeface="Oswald"/>
                <a:ea typeface="Oswald"/>
                <a:cs typeface="Oswald"/>
                <a:sym typeface="Oswald"/>
              </a:rPr>
              <a:t>Team Sea Creatures</a:t>
            </a:r>
            <a:endParaRPr sz="3000">
              <a:solidFill>
                <a:srgbClr val="FFFFFF"/>
              </a:solidFill>
              <a:latin typeface="Oswald"/>
              <a:ea typeface="Oswald"/>
              <a:cs typeface="Oswald"/>
              <a:sym typeface="Oswald"/>
            </a:endParaRPr>
          </a:p>
          <a:p>
            <a:pPr indent="0" lvl="0" marL="0" rtl="0" algn="ctr">
              <a:spcBef>
                <a:spcPts val="0"/>
              </a:spcBef>
              <a:spcAft>
                <a:spcPts val="0"/>
              </a:spcAft>
              <a:buNone/>
            </a:pPr>
            <a:r>
              <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እስካሁን የተነሱ በሂደት ላይ ያሉ ፎቶዎች</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صور العمل قيد التقدم التي تم التقاطها حتى الآن</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Fotos en curs fetes fins ara</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迄今为止拍摄的施工进度照片</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عکس های در حال انجام کار گرفته شده تا کنون</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अब तक ली गई कार्य-प्रगति की तस्वीरें</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これまでに撮影した作業中の写真</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지금까지 촬영한 작업 진행 사진</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Wêneyên xebatê yên heta niha hatine kişandin</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Fotos do trabalho em andamento tiradas até agora</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ਹੁਣ ਤੱਕ ਲਈਆਂ ਗਈਆਂ ਵਰਕ-ਇਨ-ਪ੍ਰਗਤੀ ਵਾਲੀਆਂ ਫੋਟੋਆਂ</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Фотографии в процессе работы, сделанные на данный момент</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Sawirada shaqada oo la qaaday ilaa hadda</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Fotos del trabajo en progreso tomadas hasta ahora</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Picha zinazoendelea zilizopigwa hadi sasa</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Mga larawang ginagawa sa ngayon</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Şu ana kadar çekilmiş, yapım aşamasındaki fotoğraflar</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На даний момент зроблено незавершені фотографії</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Những bức ảnh đang trong quá trình thực hiện được chụp cho đến nay</a:t>
            </a:r>
            <a:endParaRPr>
              <a:solidFill>
                <a:srgbClr val="888888"/>
              </a:solidFill>
              <a:latin typeface="Average"/>
              <a:ea typeface="Average"/>
              <a:cs typeface="Average"/>
              <a:sym typeface="Average"/>
            </a:endParaRPr>
          </a:p>
        </p:txBody>
      </p:sp>
      <p:sp>
        <p:nvSpPr>
          <p:cNvPr id="253" name="Google Shape;253;p41"/>
          <p:cNvSpPr txBox="1"/>
          <p:nvPr/>
        </p:nvSpPr>
        <p:spPr>
          <a:xfrm>
            <a:off x="4572000" y="0"/>
            <a:ext cx="4572000" cy="68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DDDDDD"/>
                </a:solidFill>
                <a:latin typeface="Average"/>
                <a:ea typeface="Average"/>
                <a:cs typeface="Average"/>
                <a:sym typeface="Average"/>
              </a:rPr>
              <a:t>Emma Baker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Jathniel Batugal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Wesley Baur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Zy Beals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Kieran Bourke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Henry Bretzler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Vince Clark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Isaak Donahue-LeDrew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Huda Elkord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Ava Galbraith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Hebziba Gebretatios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Nikhil Gopaldu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Colton Henneberry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Dom Hyslop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Jenine Jalghom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Samson Kebede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Tyrone Lafitte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Julia Locke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Arthur Moulton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Jack Clark Munroe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George Nickerson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Aida Pocklington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Melody Rance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Adele Ritchie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Keona Ross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Oliver Rutherford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Sana Salih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Lena Scott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Max Sulewski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Isabelle Tummers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Viktor Yadvizhyn     📷</a:t>
            </a:r>
            <a:endParaRPr>
              <a:solidFill>
                <a:srgbClr val="DDDDDD"/>
              </a:solidFill>
              <a:latin typeface="Average"/>
              <a:ea typeface="Average"/>
              <a:cs typeface="Average"/>
              <a:sym typeface="Average"/>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descr="Title" id="258" name="Google Shape;258;p42"/>
          <p:cNvSpPr txBox="1"/>
          <p:nvPr/>
        </p:nvSpPr>
        <p:spPr>
          <a:xfrm>
            <a:off x="456525" y="0"/>
            <a:ext cx="8217600" cy="2286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4000">
                <a:solidFill>
                  <a:srgbClr val="FFFFFF"/>
                </a:solidFill>
                <a:latin typeface="Oswald"/>
                <a:ea typeface="Oswald"/>
                <a:cs typeface="Oswald"/>
                <a:sym typeface="Oswald"/>
              </a:rPr>
              <a:t>Every work-in-progress photo counts towards your </a:t>
            </a:r>
            <a:r>
              <a:rPr lang="en" sz="4000">
                <a:solidFill>
                  <a:srgbClr val="00FF00"/>
                </a:solidFill>
                <a:latin typeface="Oswald"/>
                <a:ea typeface="Oswald"/>
                <a:cs typeface="Oswald"/>
                <a:sym typeface="Oswald"/>
              </a:rPr>
              <a:t>goal-setting mark</a:t>
            </a:r>
            <a:endParaRPr sz="4000">
              <a:solidFill>
                <a:srgbClr val="00FF00"/>
              </a:solidFill>
              <a:latin typeface="Oswald"/>
              <a:ea typeface="Oswald"/>
              <a:cs typeface="Oswald"/>
              <a:sym typeface="Oswald"/>
            </a:endParaRPr>
          </a:p>
          <a:p>
            <a:pPr indent="0" lvl="0" marL="0" rtl="0" algn="ctr">
              <a:spcBef>
                <a:spcPts val="0"/>
              </a:spcBef>
              <a:spcAft>
                <a:spcPts val="0"/>
              </a:spcAft>
              <a:buNone/>
            </a:pPr>
            <a:r>
              <a:rPr lang="en" sz="4000">
                <a:solidFill>
                  <a:srgbClr val="FFFFFF"/>
                </a:solidFill>
                <a:latin typeface="Oswald"/>
                <a:ea typeface="Oswald"/>
                <a:cs typeface="Oswald"/>
                <a:sym typeface="Oswald"/>
              </a:rPr>
              <a:t>  📷</a:t>
            </a:r>
            <a:r>
              <a:rPr b="1" lang="en" sz="4000">
                <a:solidFill>
                  <a:srgbClr val="00FF00"/>
                </a:solidFill>
                <a:latin typeface="Oswald"/>
                <a:ea typeface="Oswald"/>
                <a:cs typeface="Oswald"/>
                <a:sym typeface="Oswald"/>
              </a:rPr>
              <a:t>→</a:t>
            </a:r>
            <a:r>
              <a:rPr lang="en" sz="4000">
                <a:solidFill>
                  <a:srgbClr val="FFFFFF"/>
                </a:solidFill>
                <a:latin typeface="Oswald"/>
                <a:ea typeface="Oswald"/>
                <a:cs typeface="Oswald"/>
                <a:sym typeface="Oswald"/>
              </a:rPr>
              <a:t>✏️</a:t>
            </a:r>
            <a:endParaRPr sz="1500">
              <a:solidFill>
                <a:srgbClr val="AAAAAA"/>
              </a:solidFill>
              <a:latin typeface="Average"/>
              <a:ea typeface="Average"/>
              <a:cs typeface="Average"/>
              <a:sym typeface="Average"/>
            </a:endParaRPr>
          </a:p>
        </p:txBody>
      </p:sp>
      <p:sp>
        <p:nvSpPr>
          <p:cNvPr descr="Translations" id="259" name="Google Shape;259;p42"/>
          <p:cNvSpPr txBox="1"/>
          <p:nvPr/>
        </p:nvSpPr>
        <p:spPr>
          <a:xfrm>
            <a:off x="0" y="2286600"/>
            <a:ext cx="9144000" cy="4571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500">
                <a:solidFill>
                  <a:srgbClr val="AAAAAA"/>
                </a:solidFill>
                <a:latin typeface="Average"/>
                <a:ea typeface="Average"/>
                <a:cs typeface="Average"/>
                <a:sym typeface="Average"/>
              </a:rPr>
              <a:t>እያንዳንዱ በሂደት ላይ ያለ ፎቶ ወደ ግብ ማቀናበሪያ ምልክትዎ ይቆጠራል</a:t>
            </a:r>
            <a:endParaRPr sz="1500">
              <a:solidFill>
                <a:srgbClr val="AAAAAA"/>
              </a:solidFill>
              <a:latin typeface="Average"/>
              <a:ea typeface="Average"/>
              <a:cs typeface="Average"/>
              <a:sym typeface="Average"/>
            </a:endParaRPr>
          </a:p>
          <a:p>
            <a:pPr indent="0" lvl="0" marL="0" rtl="1" algn="r">
              <a:spcBef>
                <a:spcPts val="0"/>
              </a:spcBef>
              <a:spcAft>
                <a:spcPts val="0"/>
              </a:spcAft>
              <a:buNone/>
            </a:pPr>
            <a:r>
              <a:rPr lang="en" sz="1500">
                <a:solidFill>
                  <a:srgbClr val="AAAAAA"/>
                </a:solidFill>
                <a:latin typeface="Average"/>
                <a:ea typeface="Average"/>
                <a:cs typeface="Average"/>
                <a:sym typeface="Average"/>
              </a:rPr>
              <a:t>كل صورة قيد التنفيذ تُحتسب ضمن هدفك المحدد</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Cada foto de treball en curs compta per a la teva marca d'objectius</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每张正在制作的照片都计入你的目标设定分数</a:t>
            </a:r>
            <a:endParaRPr sz="1500">
              <a:solidFill>
                <a:srgbClr val="AAAAAA"/>
              </a:solidFill>
              <a:latin typeface="Average"/>
              <a:ea typeface="Average"/>
              <a:cs typeface="Average"/>
              <a:sym typeface="Average"/>
            </a:endParaRPr>
          </a:p>
          <a:p>
            <a:pPr indent="0" lvl="0" marL="0" rtl="1" algn="r">
              <a:spcBef>
                <a:spcPts val="0"/>
              </a:spcBef>
              <a:spcAft>
                <a:spcPts val="0"/>
              </a:spcAft>
              <a:buNone/>
            </a:pPr>
            <a:r>
              <a:rPr lang="en" sz="1500">
                <a:solidFill>
                  <a:srgbClr val="AAAAAA"/>
                </a:solidFill>
                <a:latin typeface="Average"/>
                <a:ea typeface="Average"/>
                <a:cs typeface="Average"/>
                <a:sym typeface="Average"/>
              </a:rPr>
              <a:t>هر عکس در حال انجام، در راستای هدف تعیین‌شده‌ی شما محسوب می‌شود.</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प्रत्येक कार्य-प्रगति फ़ोटो आपके लक्ष्य-निर्धारण चिह्न में गिनी जाती है</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作業中の写真はすべて目標達成にカウントされます</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진행 중인 모든 사진은 목표 설정에 반영됩니다.</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Her wêneyek di xebata berdewam de ji bo destnîşankirina armanca we tê hesibandin</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Cada foto do trabalho em andamento conta para sua meta de definição de metas</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ਹਰੇਕ ਕੰਮ-ਅਧੀਨ ਫੋਟੋ ਤੁਹਾਡੇ ਟੀਚੇ ਨੂੰ ਪੂਰਾ ਕਰਨ ਲਈ ਗਿਣੀ ਜਾਂਦੀ ਹੈ</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Каждая фотография в процессе работы учитывается при постановке цели.</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Sawir kasta oo shaqada ku jira wuxuu ku xisaabtamayaa calaamadda yool-dejinta</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Cada foto del trabajo en progreso cuenta para alcanzar tu objetivo.</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Kila picha inayoendelea inahesabiwa katika alama yako ya kuweka lengo</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Ang bawat work-in-progress na larawan ay binibilang sa iyong marka sa pagtatakda ng layunin</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Çalışma aşamasındaki her fotoğraf, hedef belirleme hedefinize ulaşmanıza katkıda bulunur</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Кожне фото в процесі роботи зараховується для досягнення вашої мети</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Mỗi bức ảnh đang trong quá trình thực hiện đều được tính vào mục tiêu bạn đặt ra</a:t>
            </a:r>
            <a:endParaRPr sz="3200">
              <a:solidFill>
                <a:srgbClr val="CACACA"/>
              </a:solidFill>
              <a:latin typeface="Average"/>
              <a:ea typeface="Average"/>
              <a:cs typeface="Average"/>
              <a:sym typeface="Average"/>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graphicFrame>
        <p:nvGraphicFramePr>
          <p:cNvPr id="268" name="Google Shape;268;p44"/>
          <p:cNvGraphicFramePr/>
          <p:nvPr/>
        </p:nvGraphicFramePr>
        <p:xfrm>
          <a:off x="749600" y="62350"/>
          <a:ext cx="3000000" cy="3000000"/>
        </p:xfrm>
        <a:graphic>
          <a:graphicData uri="http://schemas.openxmlformats.org/drawingml/2006/table">
            <a:tbl>
              <a:tblPr>
                <a:noFill/>
                <a:tableStyleId>{50171F6A-CED1-4C5B-8570-2EE1443F153F}</a:tableStyleId>
              </a:tblPr>
              <a:tblGrid>
                <a:gridCol w="1545025"/>
                <a:gridCol w="1545025"/>
                <a:gridCol w="1545025"/>
                <a:gridCol w="1545025"/>
                <a:gridCol w="1545025"/>
              </a:tblGrid>
              <a:tr h="691900">
                <a:tc gridSpan="5">
                  <a:txBody>
                    <a:bodyPr/>
                    <a:lstStyle/>
                    <a:p>
                      <a:pPr indent="0" lvl="0" marL="0" rtl="0" algn="ctr">
                        <a:lnSpc>
                          <a:spcPct val="115000"/>
                        </a:lnSpc>
                        <a:spcBef>
                          <a:spcPts val="0"/>
                        </a:spcBef>
                        <a:spcAft>
                          <a:spcPts val="0"/>
                        </a:spcAft>
                        <a:buNone/>
                      </a:pPr>
                      <a:r>
                        <a:rPr lang="en" sz="3600">
                          <a:solidFill>
                            <a:srgbClr val="EFEFEF"/>
                          </a:solidFill>
                          <a:latin typeface="Oswald"/>
                          <a:ea typeface="Oswald"/>
                          <a:cs typeface="Oswald"/>
                          <a:sym typeface="Oswald"/>
                        </a:rPr>
                        <a:t>Painting Calendar</a:t>
                      </a:r>
                      <a:endParaRPr sz="3600">
                        <a:solidFill>
                          <a:srgbClr val="EFEFEF"/>
                        </a:solidFill>
                        <a:latin typeface="Oswald"/>
                        <a:ea typeface="Oswald"/>
                        <a:cs typeface="Oswald"/>
                        <a:sym typeface="Oswald"/>
                      </a:endParaRPr>
                    </a:p>
                  </a:txBody>
                  <a:tcPr marT="19050" marB="19050" marR="28575" marL="28575" anchor="ctr">
                    <a:lnL cap="flat" cmpd="sng" w="9525">
                      <a:solidFill>
                        <a:srgbClr val="000000">
                          <a:alpha val="0"/>
                        </a:srgbClr>
                      </a:solidFill>
                      <a:prstDash val="solid"/>
                      <a:round/>
                      <a:headEnd len="sm" w="sm" type="none"/>
                      <a:tailEnd len="sm" w="sm" type="none"/>
                    </a:lnL>
                    <a:lnB cap="flat" cmpd="sng" w="19050">
                      <a:solidFill>
                        <a:srgbClr val="EFEFEF"/>
                      </a:solidFill>
                      <a:prstDash val="solid"/>
                      <a:round/>
                      <a:headEnd len="sm" w="sm" type="none"/>
                      <a:tailEnd len="sm" w="sm" type="none"/>
                    </a:lnB>
                  </a:tcPr>
                </a:tc>
                <a:tc hMerge="1"/>
                <a:tc hMerge="1"/>
                <a:tc hMerge="1"/>
                <a:tc hMerge="1"/>
              </a:tr>
              <a:tr h="1070850">
                <a:tc>
                  <a:txBody>
                    <a:bodyPr/>
                    <a:lstStyle/>
                    <a:p>
                      <a:pPr indent="0" lvl="0" marL="0" rtl="0" algn="ctr">
                        <a:lnSpc>
                          <a:spcPct val="115000"/>
                        </a:lnSpc>
                        <a:spcBef>
                          <a:spcPts val="0"/>
                        </a:spcBef>
                        <a:spcAft>
                          <a:spcPts val="0"/>
                        </a:spcAft>
                        <a:buNone/>
                      </a:pPr>
                      <a:r>
                        <a:rPr lang="en" sz="2000">
                          <a:solidFill>
                            <a:srgbClr val="B7B7B7"/>
                          </a:solidFill>
                          <a:latin typeface="Oswald"/>
                          <a:ea typeface="Oswald"/>
                          <a:cs typeface="Oswald"/>
                          <a:sym typeface="Oswald"/>
                        </a:rPr>
                        <a:t>Marks go live</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2200">
                          <a:solidFill>
                            <a:srgbClr val="B7B7B7"/>
                          </a:solidFill>
                          <a:latin typeface="Oswald"/>
                          <a:ea typeface="Oswald"/>
                          <a:cs typeface="Oswald"/>
                          <a:sym typeface="Oswald"/>
                        </a:rPr>
                        <a:t>Hand in depth drawing</a:t>
                      </a:r>
                      <a:endParaRPr sz="48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0000"/>
                    </a:solidFill>
                  </a:tcPr>
                </a:tc>
                <a:tc>
                  <a:txBody>
                    <a:bodyPr/>
                    <a:lstStyle/>
                    <a:p>
                      <a:pPr indent="0" lvl="0" marL="0" rtl="0" algn="ctr">
                        <a:lnSpc>
                          <a:spcPct val="115000"/>
                        </a:lnSpc>
                        <a:spcBef>
                          <a:spcPts val="0"/>
                        </a:spcBef>
                        <a:spcAft>
                          <a:spcPts val="0"/>
                        </a:spcAft>
                        <a:buNone/>
                      </a:pPr>
                      <a:r>
                        <a:rPr lang="en" sz="2000">
                          <a:solidFill>
                            <a:srgbClr val="6AA84F"/>
                          </a:solidFill>
                          <a:latin typeface="Oswald"/>
                          <a:ea typeface="Oswald"/>
                          <a:cs typeface="Oswald"/>
                          <a:sym typeface="Oswald"/>
                        </a:rPr>
                        <a:t>Skill builders for painting</a:t>
                      </a:r>
                      <a:endParaRPr>
                        <a:solidFill>
                          <a:srgbClr val="999999"/>
                        </a:solidFill>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4800">
                          <a:solidFill>
                            <a:srgbClr val="B7B7B7"/>
                          </a:solidFill>
                          <a:latin typeface="Oswald"/>
                          <a:ea typeface="Oswald"/>
                          <a:cs typeface="Oswald"/>
                          <a:sym typeface="Oswald"/>
                        </a:rPr>
                        <a:t>30</a:t>
                      </a:r>
                      <a:endParaRPr sz="48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1800">
                          <a:solidFill>
                            <a:srgbClr val="B7B7B7"/>
                          </a:solidFill>
                          <a:latin typeface="Oswald"/>
                          <a:ea typeface="Oswald"/>
                          <a:cs typeface="Oswald"/>
                          <a:sym typeface="Oswald"/>
                        </a:rPr>
                        <a:t>Last day to hand in depth drawings</a:t>
                      </a:r>
                      <a:endParaRPr sz="1800">
                        <a:solidFill>
                          <a:srgbClr val="B7B7B7"/>
                        </a:solidFill>
                        <a:latin typeface="Oswald"/>
                        <a:ea typeface="Oswald"/>
                        <a:cs typeface="Oswald"/>
                        <a:sym typeface="Oswald"/>
                      </a:endParaRPr>
                    </a:p>
                    <a:p>
                      <a:pPr indent="0" lvl="0" marL="0" rtl="0" algn="ctr">
                        <a:lnSpc>
                          <a:spcPct val="115000"/>
                        </a:lnSpc>
                        <a:spcBef>
                          <a:spcPts val="0"/>
                        </a:spcBef>
                        <a:spcAft>
                          <a:spcPts val="0"/>
                        </a:spcAft>
                        <a:buNone/>
                      </a:pPr>
                      <a:r>
                        <a:rPr lang="en" sz="2000">
                          <a:solidFill>
                            <a:srgbClr val="FF9900"/>
                          </a:solidFill>
                          <a:latin typeface="Oswald"/>
                          <a:ea typeface="Oswald"/>
                          <a:cs typeface="Oswald"/>
                          <a:sym typeface="Oswald"/>
                        </a:rPr>
                        <a:t>Halloween</a:t>
                      </a:r>
                      <a:endParaRPr sz="1800">
                        <a:solidFill>
                          <a:srgbClr val="FF9900"/>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0000"/>
                    </a:solidFill>
                  </a:tcPr>
                </a:tc>
              </a:tr>
              <a:tr h="1070850">
                <a:tc>
                  <a:txBody>
                    <a:bodyPr/>
                    <a:lstStyle/>
                    <a:p>
                      <a:pPr indent="0" lvl="0" marL="0" rtl="0" algn="ctr">
                        <a:lnSpc>
                          <a:spcPct val="115000"/>
                        </a:lnSpc>
                        <a:spcBef>
                          <a:spcPts val="0"/>
                        </a:spcBef>
                        <a:spcAft>
                          <a:spcPts val="0"/>
                        </a:spcAft>
                        <a:buNone/>
                      </a:pPr>
                      <a:r>
                        <a:rPr lang="en" sz="4800">
                          <a:solidFill>
                            <a:srgbClr val="B7B7B7"/>
                          </a:solidFill>
                          <a:latin typeface="Oswald"/>
                          <a:ea typeface="Oswald"/>
                          <a:cs typeface="Oswald"/>
                          <a:sym typeface="Oswald"/>
                        </a:rPr>
                        <a:t>3</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FEFEF"/>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4800">
                          <a:solidFill>
                            <a:srgbClr val="B7B7B7"/>
                          </a:solidFill>
                          <a:latin typeface="Oswald"/>
                          <a:ea typeface="Oswald"/>
                          <a:cs typeface="Oswald"/>
                          <a:sym typeface="Oswald"/>
                        </a:rPr>
                        <a:t>4</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4800">
                          <a:solidFill>
                            <a:srgbClr val="B7B7B7"/>
                          </a:solidFill>
                          <a:latin typeface="Oswald"/>
                          <a:ea typeface="Oswald"/>
                          <a:cs typeface="Oswald"/>
                          <a:sym typeface="Oswald"/>
                        </a:rPr>
                        <a:t>5</a:t>
                      </a:r>
                      <a:endParaRPr sz="4800">
                        <a:solidFill>
                          <a:srgbClr val="999999"/>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4800">
                          <a:solidFill>
                            <a:srgbClr val="B7B7B7"/>
                          </a:solidFill>
                          <a:latin typeface="Oswald"/>
                          <a:ea typeface="Oswald"/>
                          <a:cs typeface="Oswald"/>
                          <a:sym typeface="Oswald"/>
                        </a:rPr>
                        <a:t>6</a:t>
                      </a:r>
                      <a:endParaRPr sz="20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2000">
                          <a:solidFill>
                            <a:srgbClr val="6AA84F"/>
                          </a:solidFill>
                          <a:latin typeface="Oswald"/>
                          <a:ea typeface="Oswald"/>
                          <a:cs typeface="Oswald"/>
                          <a:sym typeface="Oswald"/>
                        </a:rPr>
                        <a:t>Start idea development</a:t>
                      </a:r>
                      <a:endParaRPr sz="48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r>
              <a:tr h="930400">
                <a:tc>
                  <a:txBody>
                    <a:bodyPr/>
                    <a:lstStyle/>
                    <a:p>
                      <a:pPr indent="0" lvl="0" marL="0" rtl="0" algn="ctr">
                        <a:lnSpc>
                          <a:spcPct val="115000"/>
                        </a:lnSpc>
                        <a:spcBef>
                          <a:spcPts val="0"/>
                        </a:spcBef>
                        <a:spcAft>
                          <a:spcPts val="0"/>
                        </a:spcAft>
                        <a:buNone/>
                      </a:pPr>
                      <a:r>
                        <a:rPr lang="en" sz="4800">
                          <a:solidFill>
                            <a:srgbClr val="B7B7B7"/>
                          </a:solidFill>
                          <a:latin typeface="Oswald"/>
                          <a:ea typeface="Oswald"/>
                          <a:cs typeface="Oswald"/>
                          <a:sym typeface="Oswald"/>
                        </a:rPr>
                        <a:t>10</a:t>
                      </a:r>
                      <a:endParaRPr sz="4800">
                        <a:solidFill>
                          <a:srgbClr val="999999"/>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FEFEF"/>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marR="0" rtl="0" algn="ctr">
                        <a:lnSpc>
                          <a:spcPct val="115000"/>
                        </a:lnSpc>
                        <a:spcBef>
                          <a:spcPts val="0"/>
                        </a:spcBef>
                        <a:spcAft>
                          <a:spcPts val="0"/>
                        </a:spcAft>
                        <a:buNone/>
                      </a:pPr>
                      <a:r>
                        <a:rPr lang="en" sz="1900">
                          <a:solidFill>
                            <a:srgbClr val="B7B7B7"/>
                          </a:solidFill>
                          <a:latin typeface="Oswald"/>
                          <a:ea typeface="Oswald"/>
                          <a:cs typeface="Oswald"/>
                          <a:sym typeface="Oswald"/>
                        </a:rPr>
                        <a:t>Remembrance Day</a:t>
                      </a:r>
                      <a:endParaRPr sz="4800">
                        <a:solidFill>
                          <a:srgbClr val="999999"/>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FEFEF"/>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274E13"/>
                    </a:solidFill>
                  </a:tcPr>
                </a:tc>
                <a:tc>
                  <a:txBody>
                    <a:bodyPr/>
                    <a:lstStyle/>
                    <a:p>
                      <a:pPr indent="0" lvl="0" marL="0" rtl="0" algn="ctr">
                        <a:lnSpc>
                          <a:spcPct val="115000"/>
                        </a:lnSpc>
                        <a:spcBef>
                          <a:spcPts val="0"/>
                        </a:spcBef>
                        <a:spcAft>
                          <a:spcPts val="0"/>
                        </a:spcAft>
                        <a:buNone/>
                      </a:pPr>
                      <a:r>
                        <a:rPr lang="en" sz="2000">
                          <a:solidFill>
                            <a:srgbClr val="B7B7B7"/>
                          </a:solidFill>
                          <a:latin typeface="Oswald"/>
                          <a:ea typeface="Oswald"/>
                          <a:cs typeface="Oswald"/>
                          <a:sym typeface="Oswald"/>
                        </a:rPr>
                        <a:t>Marks go live</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marR="0" rtl="0" algn="ctr">
                        <a:lnSpc>
                          <a:spcPct val="115000"/>
                        </a:lnSpc>
                        <a:spcBef>
                          <a:spcPts val="0"/>
                        </a:spcBef>
                        <a:spcAft>
                          <a:spcPts val="0"/>
                        </a:spcAft>
                        <a:buNone/>
                      </a:pPr>
                      <a:r>
                        <a:rPr lang="en" sz="4800">
                          <a:solidFill>
                            <a:srgbClr val="B7B7B7"/>
                          </a:solidFill>
                          <a:latin typeface="Oswald"/>
                          <a:ea typeface="Oswald"/>
                          <a:cs typeface="Oswald"/>
                          <a:sym typeface="Oswald"/>
                        </a:rPr>
                        <a:t>13</a:t>
                      </a:r>
                      <a:endParaRPr sz="2000">
                        <a:solidFill>
                          <a:srgbClr val="6AA84F"/>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marR="0" rtl="0" algn="ctr">
                        <a:lnSpc>
                          <a:spcPct val="115000"/>
                        </a:lnSpc>
                        <a:spcBef>
                          <a:spcPts val="0"/>
                        </a:spcBef>
                        <a:spcAft>
                          <a:spcPts val="0"/>
                        </a:spcAft>
                        <a:buNone/>
                      </a:pPr>
                      <a:r>
                        <a:rPr lang="en" sz="4800">
                          <a:solidFill>
                            <a:srgbClr val="B7B7B7"/>
                          </a:solidFill>
                          <a:latin typeface="Oswald"/>
                          <a:ea typeface="Oswald"/>
                          <a:cs typeface="Oswald"/>
                          <a:sym typeface="Oswald"/>
                        </a:rPr>
                        <a:t>14</a:t>
                      </a:r>
                      <a:endParaRPr sz="2400">
                        <a:solidFill>
                          <a:srgbClr val="999999"/>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r>
              <a:tr h="1056600">
                <a:tc>
                  <a:txBody>
                    <a:bodyPr/>
                    <a:lstStyle/>
                    <a:p>
                      <a:pPr indent="0" lvl="0" marL="0" rtl="0" algn="ctr">
                        <a:lnSpc>
                          <a:spcPct val="115000"/>
                        </a:lnSpc>
                        <a:spcBef>
                          <a:spcPts val="0"/>
                        </a:spcBef>
                        <a:spcAft>
                          <a:spcPts val="0"/>
                        </a:spcAft>
                        <a:buNone/>
                      </a:pPr>
                      <a:r>
                        <a:rPr lang="en" sz="2000">
                          <a:solidFill>
                            <a:srgbClr val="6AA84F"/>
                          </a:solidFill>
                          <a:latin typeface="Oswald"/>
                          <a:ea typeface="Oswald"/>
                          <a:cs typeface="Oswald"/>
                          <a:sym typeface="Oswald"/>
                        </a:rPr>
                        <a:t>Start the </a:t>
                      </a:r>
                      <a:br>
                        <a:rPr lang="en" sz="2000">
                          <a:solidFill>
                            <a:srgbClr val="6AA84F"/>
                          </a:solidFill>
                          <a:latin typeface="Oswald"/>
                          <a:ea typeface="Oswald"/>
                          <a:cs typeface="Oswald"/>
                          <a:sym typeface="Oswald"/>
                        </a:rPr>
                      </a:br>
                      <a:r>
                        <a:rPr lang="en" sz="2000">
                          <a:solidFill>
                            <a:srgbClr val="6AA84F"/>
                          </a:solidFill>
                          <a:latin typeface="Oswald"/>
                          <a:ea typeface="Oswald"/>
                          <a:cs typeface="Oswald"/>
                          <a:sym typeface="Oswald"/>
                        </a:rPr>
                        <a:t>good copy</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FEFEF"/>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2000">
                          <a:solidFill>
                            <a:srgbClr val="B7B7B7"/>
                          </a:solidFill>
                          <a:latin typeface="Oswald"/>
                          <a:ea typeface="Oswald"/>
                          <a:cs typeface="Oswald"/>
                          <a:sym typeface="Oswald"/>
                        </a:rPr>
                        <a:t>Report cards go sent out</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0"/>
                        </a:spcAft>
                        <a:buNone/>
                      </a:pPr>
                      <a:r>
                        <a:rPr lang="en" sz="2000">
                          <a:solidFill>
                            <a:srgbClr val="6AA84F"/>
                          </a:solidFill>
                          <a:latin typeface="Oswald"/>
                          <a:ea typeface="Oswald"/>
                          <a:cs typeface="Oswald"/>
                          <a:sym typeface="Oswald"/>
                        </a:rPr>
                        <a:t>First layer</a:t>
                      </a:r>
                      <a:endParaRPr sz="4800">
                        <a:solidFill>
                          <a:srgbClr val="999999"/>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0"/>
                        </a:spcAft>
                        <a:buNone/>
                      </a:pPr>
                      <a:r>
                        <a:rPr lang="en" sz="4800">
                          <a:solidFill>
                            <a:srgbClr val="B7B7B7"/>
                          </a:solidFill>
                          <a:latin typeface="Oswald"/>
                          <a:ea typeface="Oswald"/>
                          <a:cs typeface="Oswald"/>
                          <a:sym typeface="Oswald"/>
                        </a:rPr>
                        <a:t>20</a:t>
                      </a:r>
                      <a:endParaRPr sz="48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0"/>
                        </a:spcAft>
                        <a:buNone/>
                      </a:pPr>
                      <a:r>
                        <a:rPr lang="en" sz="2000">
                          <a:solidFill>
                            <a:srgbClr val="6AA84F"/>
                          </a:solidFill>
                          <a:latin typeface="Oswald"/>
                          <a:ea typeface="Oswald"/>
                          <a:cs typeface="Oswald"/>
                          <a:sym typeface="Oswald"/>
                        </a:rPr>
                        <a:t>Additional layers</a:t>
                      </a:r>
                      <a:endParaRPr sz="48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6666"/>
                    </a:solidFill>
                  </a:tcPr>
                </a:tc>
              </a:tr>
              <a:tr h="930400">
                <a:tc>
                  <a:txBody>
                    <a:bodyPr/>
                    <a:lstStyle/>
                    <a:p>
                      <a:pPr indent="0" lvl="0" marL="0" rtl="0" algn="ctr">
                        <a:lnSpc>
                          <a:spcPct val="115000"/>
                        </a:lnSpc>
                        <a:spcBef>
                          <a:spcPts val="0"/>
                        </a:spcBef>
                        <a:spcAft>
                          <a:spcPts val="0"/>
                        </a:spcAft>
                        <a:buNone/>
                      </a:pPr>
                      <a:r>
                        <a:rPr lang="en" sz="2000">
                          <a:solidFill>
                            <a:srgbClr val="6AA84F"/>
                          </a:solidFill>
                          <a:latin typeface="Oswald"/>
                          <a:ea typeface="Oswald"/>
                          <a:cs typeface="Oswald"/>
                          <a:sym typeface="Oswald"/>
                        </a:rPr>
                        <a:t>Art history analysis</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FEFEF"/>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0"/>
                        </a:spcAft>
                        <a:buNone/>
                      </a:pPr>
                      <a:r>
                        <a:rPr lang="en" sz="4800">
                          <a:solidFill>
                            <a:srgbClr val="B7B7B7"/>
                          </a:solidFill>
                          <a:latin typeface="Oswald"/>
                          <a:ea typeface="Oswald"/>
                          <a:cs typeface="Oswald"/>
                          <a:sym typeface="Oswald"/>
                        </a:rPr>
                        <a:t>25</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FEFEF"/>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0"/>
                        </a:spcAft>
                        <a:buNone/>
                      </a:pPr>
                      <a:r>
                        <a:rPr lang="en" sz="2000">
                          <a:solidFill>
                            <a:srgbClr val="6AA84F"/>
                          </a:solidFill>
                          <a:latin typeface="Oswald"/>
                          <a:ea typeface="Oswald"/>
                          <a:cs typeface="Oswald"/>
                          <a:sym typeface="Oswald"/>
                        </a:rPr>
                        <a:t>Refinement &amp;</a:t>
                      </a:r>
                      <a:endParaRPr sz="2000">
                        <a:solidFill>
                          <a:srgbClr val="6AA84F"/>
                        </a:solidFill>
                        <a:latin typeface="Oswald"/>
                        <a:ea typeface="Oswald"/>
                        <a:cs typeface="Oswald"/>
                        <a:sym typeface="Oswald"/>
                      </a:endParaRPr>
                    </a:p>
                    <a:p>
                      <a:pPr indent="0" lvl="0" marL="0" rtl="0" algn="ctr">
                        <a:lnSpc>
                          <a:spcPct val="115000"/>
                        </a:lnSpc>
                        <a:spcBef>
                          <a:spcPts val="0"/>
                        </a:spcBef>
                        <a:spcAft>
                          <a:spcPts val="0"/>
                        </a:spcAft>
                        <a:buNone/>
                      </a:pPr>
                      <a:r>
                        <a:rPr lang="en" sz="2000">
                          <a:solidFill>
                            <a:srgbClr val="6AA84F"/>
                          </a:solidFill>
                          <a:latin typeface="Oswald"/>
                          <a:ea typeface="Oswald"/>
                          <a:cs typeface="Oswald"/>
                          <a:sym typeface="Oswald"/>
                        </a:rPr>
                        <a:t>Peer feedback</a:t>
                      </a:r>
                      <a:endParaRPr sz="2000">
                        <a:solidFill>
                          <a:srgbClr val="6AA84F"/>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FEFEF"/>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6666"/>
                    </a:solidFill>
                  </a:tcPr>
                </a:tc>
                <a:tc>
                  <a:txBody>
                    <a:bodyPr/>
                    <a:lstStyle/>
                    <a:p>
                      <a:pPr indent="0" lvl="0" marL="0" marR="0" rtl="0" algn="ctr">
                        <a:lnSpc>
                          <a:spcPct val="115000"/>
                        </a:lnSpc>
                        <a:spcBef>
                          <a:spcPts val="0"/>
                        </a:spcBef>
                        <a:spcAft>
                          <a:spcPts val="0"/>
                        </a:spcAft>
                        <a:buNone/>
                      </a:pPr>
                      <a:r>
                        <a:rPr lang="en" sz="4800">
                          <a:solidFill>
                            <a:srgbClr val="B7B7B7"/>
                          </a:solidFill>
                          <a:latin typeface="Oswald"/>
                          <a:ea typeface="Oswald"/>
                          <a:cs typeface="Oswald"/>
                          <a:sym typeface="Oswald"/>
                        </a:rPr>
                        <a:t>27</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0"/>
                        </a:spcAft>
                        <a:buNone/>
                      </a:pPr>
                      <a:r>
                        <a:rPr lang="en" sz="1800">
                          <a:solidFill>
                            <a:srgbClr val="B7B7B7"/>
                          </a:solidFill>
                          <a:latin typeface="Oswald"/>
                          <a:ea typeface="Oswald"/>
                          <a:cs typeface="Oswald"/>
                          <a:sym typeface="Oswald"/>
                        </a:rPr>
                        <a:t>Hand in day for paintings</a:t>
                      </a:r>
                      <a:endParaRPr sz="2000">
                        <a:solidFill>
                          <a:srgbClr val="6AA84F"/>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990000"/>
                    </a:solidFill>
                  </a:tcPr>
                </a:tc>
              </a:tr>
              <a:tr h="930400">
                <a:tc gridSpan="2">
                  <a:txBody>
                    <a:bodyPr/>
                    <a:lstStyle/>
                    <a:p>
                      <a:pPr indent="0" lvl="0" marL="0" rtl="0" algn="ctr">
                        <a:lnSpc>
                          <a:spcPct val="115000"/>
                        </a:lnSpc>
                        <a:spcBef>
                          <a:spcPts val="0"/>
                        </a:spcBef>
                        <a:spcAft>
                          <a:spcPts val="0"/>
                        </a:spcAft>
                        <a:buNone/>
                      </a:pPr>
                      <a:r>
                        <a:rPr lang="en" sz="2000">
                          <a:solidFill>
                            <a:srgbClr val="6AA84F"/>
                          </a:solidFill>
                          <a:latin typeface="Oswald"/>
                          <a:ea typeface="Oswald"/>
                          <a:cs typeface="Oswald"/>
                          <a:sym typeface="Oswald"/>
                        </a:rPr>
                        <a:t>Clay project</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hMerge="1"/>
                <a:tc>
                  <a:txBody>
                    <a:bodyPr/>
                    <a:lstStyle/>
                    <a:p>
                      <a:pPr indent="0" lvl="0" marL="0" rtl="0" algn="ctr">
                        <a:lnSpc>
                          <a:spcPct val="115000"/>
                        </a:lnSpc>
                        <a:spcBef>
                          <a:spcPts val="0"/>
                        </a:spcBef>
                        <a:spcAft>
                          <a:spcPts val="0"/>
                        </a:spcAft>
                        <a:buNone/>
                      </a:pPr>
                      <a:r>
                        <a:rPr lang="en" sz="1800">
                          <a:solidFill>
                            <a:srgbClr val="B7B7B7"/>
                          </a:solidFill>
                          <a:latin typeface="Oswald"/>
                          <a:ea typeface="Oswald"/>
                          <a:cs typeface="Oswald"/>
                          <a:sym typeface="Oswald"/>
                        </a:rPr>
                        <a:t>Last day to hand in paintings</a:t>
                      </a:r>
                      <a:endParaRPr sz="19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990000"/>
                    </a:solidFill>
                  </a:tcPr>
                </a:tc>
                <a:tc>
                  <a:txBody>
                    <a:bodyPr/>
                    <a:lstStyle/>
                    <a:p>
                      <a:pPr indent="0" lvl="0" marL="0" rtl="0" algn="ctr">
                        <a:lnSpc>
                          <a:spcPct val="115000"/>
                        </a:lnSpc>
                        <a:spcBef>
                          <a:spcPts val="0"/>
                        </a:spcBef>
                        <a:spcAft>
                          <a:spcPts val="0"/>
                        </a:spcAft>
                        <a:buNone/>
                      </a:pPr>
                      <a:r>
                        <a:rPr lang="en" sz="1800">
                          <a:solidFill>
                            <a:srgbClr val="B7B7B7"/>
                          </a:solidFill>
                          <a:latin typeface="Oswald"/>
                          <a:ea typeface="Oswald"/>
                          <a:cs typeface="Oswald"/>
                          <a:sym typeface="Oswald"/>
                        </a:rPr>
                        <a:t>PD day / </a:t>
                      </a:r>
                      <a:br>
                        <a:rPr lang="en" sz="1800">
                          <a:solidFill>
                            <a:srgbClr val="B7B7B7"/>
                          </a:solidFill>
                          <a:latin typeface="Oswald"/>
                          <a:ea typeface="Oswald"/>
                          <a:cs typeface="Oswald"/>
                          <a:sym typeface="Oswald"/>
                        </a:rPr>
                      </a:br>
                      <a:r>
                        <a:rPr lang="en" sz="1800">
                          <a:solidFill>
                            <a:srgbClr val="B7B7B7"/>
                          </a:solidFill>
                          <a:latin typeface="Oswald"/>
                          <a:ea typeface="Oswald"/>
                          <a:cs typeface="Oswald"/>
                          <a:sym typeface="Oswald"/>
                        </a:rPr>
                        <a:t>parent teacher</a:t>
                      </a:r>
                      <a:endParaRPr sz="18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274E13"/>
                    </a:solidFill>
                  </a:tcPr>
                </a:tc>
                <a:tc>
                  <a:txBody>
                    <a:bodyPr/>
                    <a:lstStyle/>
                    <a:p>
                      <a:pPr indent="0" lvl="0" marL="0" marR="0" rtl="0" algn="ctr">
                        <a:lnSpc>
                          <a:spcPct val="115000"/>
                        </a:lnSpc>
                        <a:spcBef>
                          <a:spcPts val="0"/>
                        </a:spcBef>
                        <a:spcAft>
                          <a:spcPts val="0"/>
                        </a:spcAft>
                        <a:buNone/>
                      </a:pPr>
                      <a:r>
                        <a:t/>
                      </a:r>
                      <a:endParaRPr sz="47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graphicFrame>
        <p:nvGraphicFramePr>
          <p:cNvPr id="273" name="Google Shape;273;p45"/>
          <p:cNvGraphicFramePr/>
          <p:nvPr/>
        </p:nvGraphicFramePr>
        <p:xfrm>
          <a:off x="0" y="0"/>
          <a:ext cx="3000000" cy="3000000"/>
        </p:xfrm>
        <a:graphic>
          <a:graphicData uri="http://schemas.openxmlformats.org/drawingml/2006/table">
            <a:tbl>
              <a:tblPr>
                <a:noFill/>
                <a:tableStyleId>{155E8C13-EA2D-43F5-A086-33C2F65ABA15}</a:tableStyleId>
              </a:tblPr>
              <a:tblGrid>
                <a:gridCol w="415625"/>
                <a:gridCol w="415625"/>
                <a:gridCol w="415625"/>
                <a:gridCol w="415625"/>
                <a:gridCol w="415625"/>
                <a:gridCol w="415625"/>
                <a:gridCol w="382850"/>
                <a:gridCol w="448400"/>
                <a:gridCol w="415625"/>
                <a:gridCol w="415625"/>
                <a:gridCol w="415625"/>
                <a:gridCol w="415625"/>
                <a:gridCol w="415625"/>
                <a:gridCol w="415625"/>
                <a:gridCol w="415625"/>
                <a:gridCol w="415625"/>
                <a:gridCol w="415625"/>
                <a:gridCol w="415625"/>
                <a:gridCol w="415625"/>
                <a:gridCol w="415625"/>
                <a:gridCol w="415625"/>
                <a:gridCol w="415625"/>
              </a:tblGrid>
              <a:tr h="741900">
                <a:tc gridSpan="22">
                  <a:txBody>
                    <a:bodyPr/>
                    <a:lstStyle/>
                    <a:p>
                      <a:pPr indent="0" lvl="0" marL="0" rtl="0" algn="ctr">
                        <a:spcBef>
                          <a:spcPts val="0"/>
                        </a:spcBef>
                        <a:spcAft>
                          <a:spcPts val="0"/>
                        </a:spcAft>
                        <a:buNone/>
                      </a:pPr>
                      <a:r>
                        <a:rPr lang="en" sz="3600">
                          <a:solidFill>
                            <a:srgbClr val="FFFFFF"/>
                          </a:solidFill>
                          <a:latin typeface="Oswald"/>
                          <a:ea typeface="Oswald"/>
                          <a:cs typeface="Oswald"/>
                          <a:sym typeface="Oswald"/>
                        </a:rPr>
                        <a:t>Painting timeline</a:t>
                      </a:r>
                      <a:endParaRPr sz="3600">
                        <a:solidFill>
                          <a:srgbClr val="FFFFFF"/>
                        </a:solidFill>
                        <a:latin typeface="Oswald"/>
                        <a:ea typeface="Oswald"/>
                        <a:cs typeface="Oswald"/>
                        <a:sym typeface="Oswald"/>
                      </a:endParaRPr>
                    </a:p>
                  </a:txBody>
                  <a:tcPr marT="91425" marB="91425" marR="91425" marL="91425" anchor="ctr">
                    <a:lnB cap="flat" cmpd="sng" w="38100">
                      <a:solidFill>
                        <a:srgbClr val="FFFFFF"/>
                      </a:solidFill>
                      <a:prstDash val="solid"/>
                      <a:round/>
                      <a:headEnd len="sm" w="sm" type="none"/>
                      <a:tailEnd len="sm" w="sm" type="none"/>
                    </a:lnB>
                  </a:tcPr>
                </a:tc>
                <a:tc hMerge="1"/>
                <a:tc hMerge="1"/>
                <a:tc hMerge="1"/>
                <a:tc hMerge="1"/>
                <a:tc hMerge="1"/>
                <a:tc hMerge="1"/>
                <a:tc hMerge="1"/>
                <a:tc hMerge="1"/>
                <a:tc hMerge="1"/>
                <a:tc hMerge="1"/>
                <a:tc hMerge="1"/>
                <a:tc hMerge="1"/>
                <a:tc hMerge="1"/>
                <a:tc hMerge="1"/>
                <a:tc hMerge="1"/>
                <a:tc hMerge="1"/>
                <a:tc hMerge="1"/>
                <a:tc hMerge="1"/>
                <a:tc hMerge="1"/>
                <a:tc hMerge="1"/>
                <a:tc hMerge="1"/>
              </a:tr>
              <a:tr h="395925">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1</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2</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None/>
                      </a:pPr>
                      <a:r>
                        <a:rPr b="1" lang="en">
                          <a:solidFill>
                            <a:srgbClr val="EFEFEF"/>
                          </a:solidFill>
                          <a:latin typeface="Open Sans"/>
                          <a:ea typeface="Open Sans"/>
                          <a:cs typeface="Open Sans"/>
                          <a:sym typeface="Open Sans"/>
                        </a:rPr>
                        <a:t>3</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4</a:t>
                      </a:r>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5</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6</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7</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1</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None/>
                      </a:pPr>
                      <a:r>
                        <a:rPr b="1" lang="en">
                          <a:solidFill>
                            <a:srgbClr val="EFEFEF"/>
                          </a:solidFill>
                          <a:latin typeface="Open Sans"/>
                          <a:ea typeface="Open Sans"/>
                          <a:cs typeface="Open Sans"/>
                          <a:sym typeface="Open Sans"/>
                        </a:rPr>
                        <a:t>2</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3</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None/>
                      </a:pPr>
                      <a:r>
                        <a:rPr b="1" lang="en">
                          <a:solidFill>
                            <a:srgbClr val="EFEFEF"/>
                          </a:solidFill>
                          <a:latin typeface="Open Sans"/>
                          <a:ea typeface="Open Sans"/>
                          <a:cs typeface="Open Sans"/>
                          <a:sym typeface="Open Sans"/>
                        </a:rPr>
                        <a:t>4</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5</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1</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None/>
                      </a:pPr>
                      <a:r>
                        <a:rPr b="1" lang="en">
                          <a:solidFill>
                            <a:srgbClr val="EFEFEF"/>
                          </a:solidFill>
                          <a:latin typeface="Open Sans"/>
                          <a:ea typeface="Open Sans"/>
                          <a:cs typeface="Open Sans"/>
                          <a:sym typeface="Open Sans"/>
                        </a:rPr>
                        <a:t>2</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BF9000"/>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3</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B45F06"/>
                    </a:solidFill>
                  </a:tcPr>
                </a:tc>
                <a:tc>
                  <a:txBody>
                    <a:bodyPr/>
                    <a:lstStyle/>
                    <a:p>
                      <a:pPr indent="0" lvl="0" marL="0" marR="0" rtl="0" algn="ctr">
                        <a:lnSpc>
                          <a:spcPct val="100000"/>
                        </a:lnSpc>
                        <a:spcBef>
                          <a:spcPts val="0"/>
                        </a:spcBef>
                        <a:spcAft>
                          <a:spcPts val="0"/>
                        </a:spcAft>
                        <a:buNone/>
                      </a:pPr>
                      <a:r>
                        <a:rPr b="1" lang="en">
                          <a:solidFill>
                            <a:srgbClr val="EFEFEF"/>
                          </a:solidFill>
                          <a:latin typeface="Open Sans"/>
                          <a:ea typeface="Open Sans"/>
                          <a:cs typeface="Open Sans"/>
                          <a:sym typeface="Open Sans"/>
                        </a:rPr>
                        <a:t>4</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B45F06"/>
                    </a:solidFill>
                  </a:tcPr>
                </a:tc>
                <a:tc>
                  <a:txBody>
                    <a:bodyPr/>
                    <a:lstStyle/>
                    <a:p>
                      <a:pPr indent="0" lvl="0" marL="0" marR="0" rtl="0" algn="ctr">
                        <a:lnSpc>
                          <a:spcPct val="100000"/>
                        </a:lnSpc>
                        <a:spcBef>
                          <a:spcPts val="0"/>
                        </a:spcBef>
                        <a:spcAft>
                          <a:spcPts val="0"/>
                        </a:spcAft>
                        <a:buNone/>
                      </a:pPr>
                      <a:r>
                        <a:rPr b="1" lang="en">
                          <a:solidFill>
                            <a:srgbClr val="EFEFEF"/>
                          </a:solidFill>
                          <a:latin typeface="Open Sans"/>
                          <a:ea typeface="Open Sans"/>
                          <a:cs typeface="Open Sans"/>
                          <a:sym typeface="Open Sans"/>
                        </a:rPr>
                        <a:t>5</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990000"/>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6</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990000"/>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7</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990000"/>
                    </a:solidFill>
                  </a:tcPr>
                </a:tc>
                <a:tc>
                  <a:txBody>
                    <a:bodyPr/>
                    <a:lstStyle/>
                    <a:p>
                      <a:pPr indent="0" lvl="0" marL="0" marR="0" rtl="0" algn="ctr">
                        <a:lnSpc>
                          <a:spcPct val="100000"/>
                        </a:lnSpc>
                        <a:spcBef>
                          <a:spcPts val="0"/>
                        </a:spcBef>
                        <a:spcAft>
                          <a:spcPts val="0"/>
                        </a:spcAft>
                        <a:buNone/>
                      </a:pPr>
                      <a:r>
                        <a:rPr b="1" lang="en">
                          <a:solidFill>
                            <a:srgbClr val="EFEFEF"/>
                          </a:solidFill>
                          <a:latin typeface="Open Sans"/>
                          <a:ea typeface="Open Sans"/>
                          <a:cs typeface="Open Sans"/>
                          <a:sym typeface="Open Sans"/>
                        </a:rPr>
                        <a:t>8</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990000"/>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9</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741B47"/>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10</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741B47"/>
                    </a:solidFill>
                  </a:tcPr>
                </a:tc>
              </a:tr>
              <a:tr h="5720175">
                <a:tc gridSpan="7">
                  <a:txBody>
                    <a:bodyPr/>
                    <a:lstStyle/>
                    <a:p>
                      <a:pPr indent="0" lvl="0" marL="0" rtl="0" algn="ctr">
                        <a:spcBef>
                          <a:spcPts val="0"/>
                        </a:spcBef>
                        <a:spcAft>
                          <a:spcPts val="0"/>
                        </a:spcAft>
                        <a:buNone/>
                      </a:pPr>
                      <a:r>
                        <a:rPr b="1" lang="en" sz="1000">
                          <a:solidFill>
                            <a:srgbClr val="FFFFFF"/>
                          </a:solidFill>
                          <a:latin typeface="Open Sans"/>
                          <a:ea typeface="Open Sans"/>
                          <a:cs typeface="Open Sans"/>
                          <a:sym typeface="Open Sans"/>
                        </a:rPr>
                        <a:t>Skill building</a:t>
                      </a:r>
                      <a:endParaRPr b="1"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የችሎታ ግንባታ</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بناء المهارات</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Desenvolupament d'habilitats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技能培养</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مهارت سازی</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कौशल विकास</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スキル構築</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기술 구축</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Avakirina jêhatîbûnê</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Desenvolvimento de habilidades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ਹੁਨਰ ਨਿਰਮਾਣ</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Развитие навыков</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Dhisidda xirfadda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Desarrollo de habilidades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Ujenzi wa ujuzi</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Pagbuo ng kasanayan</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Beceri geliştirme</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Розвиток навичок</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Xây dựng kỹ năng</a:t>
                      </a:r>
                      <a:endParaRPr sz="1000">
                        <a:solidFill>
                          <a:srgbClr val="FFFFFF"/>
                        </a:solidFill>
                        <a:latin typeface="Open Sans"/>
                        <a:ea typeface="Open Sans"/>
                        <a:cs typeface="Open Sans"/>
                        <a:sym typeface="Open Sans"/>
                      </a:endParaRPr>
                    </a:p>
                  </a:txBody>
                  <a:tcPr marT="91425" marB="91425" marR="91425" marL="91425">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1155CC"/>
                    </a:solidFill>
                  </a:tcPr>
                </a:tc>
                <a:tc hMerge="1"/>
                <a:tc hMerge="1"/>
                <a:tc hMerge="1"/>
                <a:tc hMerge="1"/>
                <a:tc hMerge="1"/>
                <a:tc hMerge="1"/>
                <a:tc gridSpan="5">
                  <a:txBody>
                    <a:bodyPr/>
                    <a:lstStyle/>
                    <a:p>
                      <a:pPr indent="0" lvl="0" marL="0" rtl="0" algn="ctr">
                        <a:spcBef>
                          <a:spcPts val="0"/>
                        </a:spcBef>
                        <a:spcAft>
                          <a:spcPts val="0"/>
                        </a:spcAft>
                        <a:buNone/>
                      </a:pPr>
                      <a:r>
                        <a:rPr b="1" lang="en" sz="1000">
                          <a:solidFill>
                            <a:srgbClr val="FFFFFF"/>
                          </a:solidFill>
                          <a:latin typeface="Open Sans"/>
                          <a:ea typeface="Open Sans"/>
                          <a:cs typeface="Open Sans"/>
                          <a:sym typeface="Open Sans"/>
                        </a:rPr>
                        <a:t>Idea development</a:t>
                      </a:r>
                      <a:endParaRPr b="1"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የሃሳብ እድገት</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تطوير الفكرة</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Desenvolupament d'idees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创意开发</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توسعه ایده</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विचार विकास</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アイデア開発</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아이디어 개발</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Pêşxistina ramanan</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Desenvolvimento de ideias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ਵਿਚਾਰ ਵਿਕਾਸ</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Развитие идеи</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Horumarinta fikradda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Desarrollo de ideas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Maendeleo ya mawazo</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Pagbuo ng ideya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Fikir geliştirme</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Розробка ідеї</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Phát triển ý tưởng</a:t>
                      </a:r>
                      <a:endParaRPr sz="1000">
                        <a:solidFill>
                          <a:srgbClr val="FFFFFF"/>
                        </a:solidFill>
                        <a:latin typeface="Open Sans"/>
                        <a:ea typeface="Open Sans"/>
                        <a:cs typeface="Open Sans"/>
                        <a:sym typeface="Open Sans"/>
                      </a:endParaRPr>
                    </a:p>
                  </a:txBody>
                  <a:tcPr marT="91425" marB="91425" marR="91425" marL="91425">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38761D"/>
                    </a:solidFill>
                  </a:tcPr>
                </a:tc>
                <a:tc hMerge="1"/>
                <a:tc hMerge="1"/>
                <a:tc hMerge="1"/>
                <a:tc hMerge="1"/>
                <a:tc gridSpan="2">
                  <a:txBody>
                    <a:bodyPr/>
                    <a:lstStyle/>
                    <a:p>
                      <a:pPr indent="0" lvl="0" marL="0" rtl="0" algn="ctr">
                        <a:spcBef>
                          <a:spcPts val="0"/>
                        </a:spcBef>
                        <a:spcAft>
                          <a:spcPts val="0"/>
                        </a:spcAft>
                        <a:buNone/>
                      </a:pPr>
                      <a:r>
                        <a:rPr b="1" lang="en" sz="1000">
                          <a:solidFill>
                            <a:srgbClr val="FFFFFF"/>
                          </a:solidFill>
                          <a:latin typeface="Open Sans"/>
                          <a:ea typeface="Open Sans"/>
                          <a:cs typeface="Open Sans"/>
                          <a:sym typeface="Open Sans"/>
                        </a:rPr>
                        <a:t>Drawing</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መሳል</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رسم</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Dibuix</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绘画</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طراحی</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चित्रकला</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描画</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그림</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Xet</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Desenho</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ਡਰਾਇੰਗ</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Рисунок</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Sawirid</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Dibujo</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Kuchora</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Pagguhit</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Çizim</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Малювання</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Vẽ</a:t>
                      </a:r>
                      <a:endParaRPr sz="1000">
                        <a:solidFill>
                          <a:srgbClr val="FFFFFF"/>
                        </a:solidFill>
                        <a:latin typeface="Open Sans"/>
                        <a:ea typeface="Open Sans"/>
                        <a:cs typeface="Open Sans"/>
                        <a:sym typeface="Open Sans"/>
                      </a:endParaRPr>
                    </a:p>
                  </a:txBody>
                  <a:tcPr marT="91425" marB="91425" marR="91425" marL="91425">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BF9000"/>
                    </a:solidFill>
                  </a:tcPr>
                </a:tc>
                <a:tc hMerge="1"/>
                <a:tc gridSpan="2">
                  <a:txBody>
                    <a:bodyPr/>
                    <a:lstStyle/>
                    <a:p>
                      <a:pPr indent="0" lvl="0" marL="0" rtl="0" algn="ctr">
                        <a:spcBef>
                          <a:spcPts val="0"/>
                        </a:spcBef>
                        <a:spcAft>
                          <a:spcPts val="0"/>
                        </a:spcAft>
                        <a:buNone/>
                      </a:pPr>
                      <a:r>
                        <a:rPr b="1" lang="en" sz="1000">
                          <a:solidFill>
                            <a:srgbClr val="FFFFFF"/>
                          </a:solidFill>
                          <a:latin typeface="Open Sans"/>
                          <a:ea typeface="Open Sans"/>
                          <a:cs typeface="Open Sans"/>
                          <a:sym typeface="Open Sans"/>
                        </a:rPr>
                        <a:t>First layer</a:t>
                      </a:r>
                      <a:endParaRPr b="1"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የመጀመሪያው ንብርብር</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الطبقة الأولى</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Primera capa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第一层</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لایه اول</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पहली सतह</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最初の層</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첫 번째 레이어</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Qata yekem</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Primeira camada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ਪਹਿਲੀ ਪਰਤ</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Первый слой</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Lakabka kowaad</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Primera capa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Safu ya kwanza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Unang layer</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Birinci katman</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Перший шар</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Lớp đầu tiên</a:t>
                      </a:r>
                      <a:endParaRPr sz="1000">
                        <a:solidFill>
                          <a:srgbClr val="FFFFFF"/>
                        </a:solidFill>
                        <a:latin typeface="Open Sans"/>
                        <a:ea typeface="Open Sans"/>
                        <a:cs typeface="Open Sans"/>
                        <a:sym typeface="Open Sans"/>
                      </a:endParaRPr>
                    </a:p>
                  </a:txBody>
                  <a:tcPr marT="91425" marB="91425" marR="91425" marL="91425">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B45F06"/>
                    </a:solidFill>
                  </a:tcPr>
                </a:tc>
                <a:tc hMerge="1"/>
                <a:tc gridSpan="4">
                  <a:txBody>
                    <a:bodyPr/>
                    <a:lstStyle/>
                    <a:p>
                      <a:pPr indent="0" lvl="0" marL="0" rtl="0" algn="ctr">
                        <a:spcBef>
                          <a:spcPts val="0"/>
                        </a:spcBef>
                        <a:spcAft>
                          <a:spcPts val="0"/>
                        </a:spcAft>
                        <a:buNone/>
                      </a:pPr>
                      <a:r>
                        <a:rPr b="1" lang="en" sz="1000">
                          <a:solidFill>
                            <a:srgbClr val="FFFFFF"/>
                          </a:solidFill>
                          <a:latin typeface="Open Sans"/>
                          <a:ea typeface="Open Sans"/>
                          <a:cs typeface="Open Sans"/>
                          <a:sym typeface="Open Sans"/>
                        </a:rPr>
                        <a:t>Additional</a:t>
                      </a:r>
                      <a:endParaRPr b="1" sz="1000">
                        <a:solidFill>
                          <a:srgbClr val="FFFFFF"/>
                        </a:solidFill>
                        <a:latin typeface="Open Sans"/>
                        <a:ea typeface="Open Sans"/>
                        <a:cs typeface="Open Sans"/>
                        <a:sym typeface="Open Sans"/>
                      </a:endParaRPr>
                    </a:p>
                    <a:p>
                      <a:pPr indent="0" lvl="0" marL="0" rtl="0" algn="ctr">
                        <a:spcBef>
                          <a:spcPts val="0"/>
                        </a:spcBef>
                        <a:spcAft>
                          <a:spcPts val="0"/>
                        </a:spcAft>
                        <a:buNone/>
                      </a:pPr>
                      <a:r>
                        <a:rPr b="1" lang="en" sz="1000">
                          <a:solidFill>
                            <a:srgbClr val="FFFFFF"/>
                          </a:solidFill>
                          <a:latin typeface="Open Sans"/>
                          <a:ea typeface="Open Sans"/>
                          <a:cs typeface="Open Sans"/>
                          <a:sym typeface="Open Sans"/>
                        </a:rPr>
                        <a:t>layers</a:t>
                      </a:r>
                      <a:endParaRPr b="1"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b="1"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ተጨማሪ ንብርብሮች</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طبقات إضافية</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Capes addicionals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附加层</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لایه‌های اضافی</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अतिरिक्त परतें</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追加レイヤー</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추가 레이어</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Qatên zêde</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Camadas adicionais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ਵਾਧੂ ਪਰਤਾਂ</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Дополнительные слои</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Lakabyo dheeri ah</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Capas adicionales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Tabaka za ziada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Mga karagdagang layer</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Ek katmanlar</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Додаткові шари</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Các lớp bổ sung</a:t>
                      </a:r>
                      <a:endParaRPr sz="1000">
                        <a:solidFill>
                          <a:srgbClr val="FFFFFF"/>
                        </a:solidFill>
                        <a:latin typeface="Open Sans"/>
                        <a:ea typeface="Open Sans"/>
                        <a:cs typeface="Open Sans"/>
                        <a:sym typeface="Open Sans"/>
                      </a:endParaRPr>
                    </a:p>
                  </a:txBody>
                  <a:tcPr marT="91425" marB="91425" marR="91425" marL="91425">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990000"/>
                    </a:solidFill>
                  </a:tcPr>
                </a:tc>
                <a:tc hMerge="1"/>
                <a:tc hMerge="1"/>
                <a:tc hMerge="1"/>
                <a:tc gridSpan="2">
                  <a:txBody>
                    <a:bodyPr/>
                    <a:lstStyle/>
                    <a:p>
                      <a:pPr indent="0" lvl="0" marL="0" rtl="0" algn="ctr">
                        <a:spcBef>
                          <a:spcPts val="0"/>
                        </a:spcBef>
                        <a:spcAft>
                          <a:spcPts val="0"/>
                        </a:spcAft>
                        <a:buNone/>
                      </a:pPr>
                      <a:r>
                        <a:rPr b="1" lang="en" sz="1000">
                          <a:solidFill>
                            <a:srgbClr val="FFFFFF"/>
                          </a:solidFill>
                          <a:latin typeface="Open Sans"/>
                          <a:ea typeface="Open Sans"/>
                          <a:cs typeface="Open Sans"/>
                          <a:sym typeface="Open Sans"/>
                        </a:rPr>
                        <a:t>Adjustment</a:t>
                      </a:r>
                      <a:endParaRPr b="1"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b="1"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ማስተካከል</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تعديل</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Ajust</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调整</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تنظیم</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समायोजन</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調整</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조정</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Lêanî</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Ajuste</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ਸਮਾਯੋਜਨ</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Корректирование</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Toosinta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Ajuste</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Marekebisho</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Pagsasaayos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Ayarlama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Коригування</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Điều chỉnh</a:t>
                      </a:r>
                      <a:endParaRPr sz="1000">
                        <a:solidFill>
                          <a:srgbClr val="FFFFFF"/>
                        </a:solidFill>
                        <a:latin typeface="Open Sans"/>
                        <a:ea typeface="Open Sans"/>
                        <a:cs typeface="Open Sans"/>
                        <a:sym typeface="Open Sans"/>
                      </a:endParaRPr>
                    </a:p>
                  </a:txBody>
                  <a:tcPr marT="91425" marB="91425" marR="91425" marL="91425">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741B47"/>
                    </a:solidFill>
                  </a:tcPr>
                </a:tc>
                <a:tc hMerge="1"/>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descr="All text" id="278" name="Google Shape;278;p46"/>
          <p:cNvSpPr txBox="1"/>
          <p:nvPr/>
        </p:nvSpPr>
        <p:spPr>
          <a:xfrm>
            <a:off x="215550" y="0"/>
            <a:ext cx="8712900" cy="6858000"/>
          </a:xfrm>
          <a:prstGeom prst="rect">
            <a:avLst/>
          </a:prstGeom>
          <a:noFill/>
          <a:ln>
            <a:noFill/>
          </a:ln>
        </p:spPr>
        <p:txBody>
          <a:bodyPr anchorCtr="0" anchor="ctr" bIns="91425" lIns="91425" spcFirstLastPara="1" rIns="91425" wrap="square" tIns="91425">
            <a:noAutofit/>
          </a:bodyPr>
          <a:lstStyle/>
          <a:p>
            <a:pPr indent="0" lvl="0" marL="0" rtl="0" algn="l">
              <a:lnSpc>
                <a:spcPct val="90000"/>
              </a:lnSpc>
              <a:spcBef>
                <a:spcPts val="0"/>
              </a:spcBef>
              <a:spcAft>
                <a:spcPts val="0"/>
              </a:spcAft>
              <a:buNone/>
            </a:pPr>
            <a:r>
              <a:rPr lang="en" sz="3000">
                <a:solidFill>
                  <a:srgbClr val="FFFFFF"/>
                </a:solidFill>
                <a:latin typeface="Oswald"/>
                <a:ea typeface="Oswald"/>
                <a:cs typeface="Oswald"/>
                <a:sym typeface="Oswald"/>
              </a:rPr>
              <a:t>Evaluation for the watercolour painting</a:t>
            </a:r>
            <a:endParaRPr sz="3000">
              <a:solidFill>
                <a:srgbClr val="FFFFFF"/>
              </a:solidFill>
              <a:latin typeface="Oswald"/>
              <a:ea typeface="Oswald"/>
              <a:cs typeface="Oswald"/>
              <a:sym typeface="Oswald"/>
            </a:endParaRPr>
          </a:p>
          <a:p>
            <a:pPr indent="0" lvl="0" marL="0" rtl="0" algn="l">
              <a:lnSpc>
                <a:spcPct val="105000"/>
              </a:lnSpc>
              <a:spcBef>
                <a:spcPts val="0"/>
              </a:spcBef>
              <a:spcAft>
                <a:spcPts val="0"/>
              </a:spcAft>
              <a:buNone/>
            </a:pPr>
            <a:r>
              <a:t/>
            </a:r>
            <a:endParaRPr b="1">
              <a:solidFill>
                <a:srgbClr val="FFFFFF"/>
              </a:solidFill>
              <a:latin typeface="Open Sans"/>
              <a:ea typeface="Open Sans"/>
              <a:cs typeface="Open Sans"/>
              <a:sym typeface="Open Sans"/>
            </a:endParaRPr>
          </a:p>
          <a:p>
            <a:pPr indent="0" lvl="0" marL="0" rtl="0" algn="l">
              <a:lnSpc>
                <a:spcPct val="105000"/>
              </a:lnSpc>
              <a:spcBef>
                <a:spcPts val="0"/>
              </a:spcBef>
              <a:spcAft>
                <a:spcPts val="0"/>
              </a:spcAft>
              <a:buNone/>
            </a:pPr>
            <a:r>
              <a:rPr b="1" lang="en" sz="1600">
                <a:solidFill>
                  <a:srgbClr val="FFFFFF"/>
                </a:solidFill>
                <a:latin typeface="Open Sans"/>
                <a:ea typeface="Open Sans"/>
                <a:cs typeface="Open Sans"/>
                <a:sym typeface="Open Sans"/>
              </a:rPr>
              <a:t>Quality of observation: </a:t>
            </a:r>
            <a:r>
              <a:rPr lang="en" sz="1600">
                <a:solidFill>
                  <a:srgbClr val="D9D9D9"/>
                </a:solidFill>
                <a:latin typeface="Open Sans"/>
                <a:ea typeface="Open Sans"/>
                <a:cs typeface="Open Sans"/>
                <a:sym typeface="Open Sans"/>
              </a:rPr>
              <a:t>Careful detail, proportion, and shading with the goal of </a:t>
            </a:r>
            <a:r>
              <a:rPr b="1" lang="en" sz="1600">
                <a:solidFill>
                  <a:srgbClr val="00FF00"/>
                </a:solidFill>
                <a:latin typeface="Open Sans"/>
                <a:ea typeface="Open Sans"/>
                <a:cs typeface="Open Sans"/>
                <a:sym typeface="Open Sans"/>
              </a:rPr>
              <a:t>realism</a:t>
            </a:r>
            <a:endParaRPr b="1" sz="1600">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rPr b="1" lang="en" sz="1500">
                <a:solidFill>
                  <a:srgbClr val="FFFFFF"/>
                </a:solidFill>
                <a:latin typeface="Open Sans"/>
                <a:ea typeface="Open Sans"/>
                <a:cs typeface="Open Sans"/>
                <a:sym typeface="Open Sans"/>
              </a:rPr>
              <a:t>Quality of painting technique: </a:t>
            </a:r>
            <a:r>
              <a:rPr lang="en" sz="1500">
                <a:solidFill>
                  <a:srgbClr val="D9D9D9"/>
                </a:solidFill>
                <a:latin typeface="Open Sans"/>
                <a:ea typeface="Open Sans"/>
                <a:cs typeface="Open Sans"/>
                <a:sym typeface="Open Sans"/>
              </a:rPr>
              <a:t>Excellent </a:t>
            </a:r>
            <a:r>
              <a:rPr b="1" lang="en" sz="1500">
                <a:solidFill>
                  <a:srgbClr val="00FF00"/>
                </a:solidFill>
                <a:latin typeface="Open Sans"/>
                <a:ea typeface="Open Sans"/>
                <a:cs typeface="Open Sans"/>
                <a:sym typeface="Open Sans"/>
              </a:rPr>
              <a:t>colour mixing</a:t>
            </a:r>
            <a:r>
              <a:rPr lang="en" sz="1500">
                <a:solidFill>
                  <a:srgbClr val="D9D9D9"/>
                </a:solidFill>
                <a:latin typeface="Open Sans"/>
                <a:ea typeface="Open Sans"/>
                <a:cs typeface="Open Sans"/>
                <a:sym typeface="Open Sans"/>
              </a:rPr>
              <a:t>, blending, </a:t>
            </a:r>
            <a:r>
              <a:rPr b="1" lang="en" sz="1500">
                <a:solidFill>
                  <a:srgbClr val="00FF00"/>
                </a:solidFill>
                <a:latin typeface="Open Sans"/>
                <a:ea typeface="Open Sans"/>
                <a:cs typeface="Open Sans"/>
                <a:sym typeface="Open Sans"/>
              </a:rPr>
              <a:t>brushwork</a:t>
            </a:r>
            <a:r>
              <a:rPr lang="en" sz="1500">
                <a:solidFill>
                  <a:srgbClr val="D9D9D9"/>
                </a:solidFill>
                <a:latin typeface="Open Sans"/>
                <a:ea typeface="Open Sans"/>
                <a:cs typeface="Open Sans"/>
                <a:sym typeface="Open Sans"/>
              </a:rPr>
              <a:t>, and </a:t>
            </a:r>
            <a:r>
              <a:rPr b="1" lang="en" sz="1500">
                <a:solidFill>
                  <a:srgbClr val="00FF00"/>
                </a:solidFill>
                <a:latin typeface="Open Sans"/>
                <a:ea typeface="Open Sans"/>
                <a:cs typeface="Open Sans"/>
                <a:sym typeface="Open Sans"/>
              </a:rPr>
              <a:t>texture</a:t>
            </a:r>
            <a:r>
              <a:rPr lang="en" sz="1500">
                <a:solidFill>
                  <a:srgbClr val="D9D9D9"/>
                </a:solidFill>
                <a:latin typeface="Open Sans"/>
                <a:ea typeface="Open Sans"/>
                <a:cs typeface="Open Sans"/>
                <a:sym typeface="Open Sans"/>
              </a:rPr>
              <a:t> </a:t>
            </a:r>
            <a:endParaRPr sz="1500">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rPr b="1" lang="en" sz="1450">
                <a:solidFill>
                  <a:srgbClr val="FFFFFF"/>
                </a:solidFill>
                <a:latin typeface="Open Sans"/>
                <a:ea typeface="Open Sans"/>
                <a:cs typeface="Open Sans"/>
                <a:sym typeface="Open Sans"/>
              </a:rPr>
              <a:t>Composition: </a:t>
            </a:r>
            <a:r>
              <a:rPr lang="en" sz="1450">
                <a:solidFill>
                  <a:srgbClr val="D9D9D9"/>
                </a:solidFill>
                <a:latin typeface="Open Sans"/>
                <a:ea typeface="Open Sans"/>
                <a:cs typeface="Open Sans"/>
                <a:sym typeface="Open Sans"/>
              </a:rPr>
              <a:t>Creating a full, well-balanced, non-central composition with a</a:t>
            </a:r>
            <a:r>
              <a:rPr b="1" lang="en" sz="1450">
                <a:solidFill>
                  <a:srgbClr val="00FF00"/>
                </a:solidFill>
                <a:latin typeface="Open Sans"/>
                <a:ea typeface="Open Sans"/>
                <a:cs typeface="Open Sans"/>
                <a:sym typeface="Open Sans"/>
              </a:rPr>
              <a:t> clear colour scheme</a:t>
            </a:r>
            <a:endParaRPr b="1" sz="1450">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457200" rtl="0" algn="l">
              <a:lnSpc>
                <a:spcPct val="105000"/>
              </a:lnSpc>
              <a:spcBef>
                <a:spcPts val="0"/>
              </a:spcBef>
              <a:spcAft>
                <a:spcPts val="0"/>
              </a:spcAft>
              <a:buNone/>
            </a:pPr>
            <a:r>
              <a:t/>
            </a:r>
            <a:endParaRPr sz="1000">
              <a:solidFill>
                <a:srgbClr val="D9D9D9"/>
              </a:solidFill>
              <a:latin typeface="Open Sans SemiBold"/>
              <a:ea typeface="Open Sans SemiBold"/>
              <a:cs typeface="Open Sans SemiBold"/>
              <a:sym typeface="Open Sans SemiBold"/>
            </a:endParaRPr>
          </a:p>
        </p:txBody>
      </p:sp>
      <p:sp>
        <p:nvSpPr>
          <p:cNvPr descr="Column 1" id="279" name="Google Shape;279;p46"/>
          <p:cNvSpPr txBox="1"/>
          <p:nvPr/>
        </p:nvSpPr>
        <p:spPr>
          <a:xfrm>
            <a:off x="462150" y="1049281"/>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የምልከታ ጥራት</a:t>
            </a:r>
            <a:endParaRPr>
              <a:solidFill>
                <a:srgbClr val="AAAAAA"/>
              </a:solidFill>
              <a:latin typeface="Average"/>
              <a:ea typeface="Average"/>
              <a:cs typeface="Average"/>
              <a:sym typeface="Average"/>
            </a:endParaRPr>
          </a:p>
          <a:p>
            <a:pPr indent="0" lvl="0" marL="0" rtl="1" algn="ctr">
              <a:spcBef>
                <a:spcPts val="0"/>
              </a:spcBef>
              <a:spcAft>
                <a:spcPts val="0"/>
              </a:spcAft>
              <a:buNone/>
            </a:pPr>
            <a:r>
              <a:rPr lang="en">
                <a:solidFill>
                  <a:srgbClr val="AAAAAA"/>
                </a:solidFill>
                <a:latin typeface="Average"/>
                <a:ea typeface="Average"/>
                <a:cs typeface="Average"/>
                <a:sym typeface="Average"/>
              </a:rPr>
              <a:t>جودة الملاحظة</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Qualitat de l'observació</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观察质量</a:t>
            </a:r>
            <a:endParaRPr>
              <a:solidFill>
                <a:srgbClr val="AAAAAA"/>
              </a:solidFill>
              <a:latin typeface="Average"/>
              <a:ea typeface="Average"/>
              <a:cs typeface="Average"/>
              <a:sym typeface="Average"/>
            </a:endParaRPr>
          </a:p>
          <a:p>
            <a:pPr indent="0" lvl="0" marL="0" rtl="1" algn="ctr">
              <a:spcBef>
                <a:spcPts val="0"/>
              </a:spcBef>
              <a:spcAft>
                <a:spcPts val="0"/>
              </a:spcAft>
              <a:buNone/>
            </a:pPr>
            <a:r>
              <a:rPr lang="en">
                <a:solidFill>
                  <a:srgbClr val="AAAAAA"/>
                </a:solidFill>
                <a:latin typeface="Average"/>
                <a:ea typeface="Average"/>
                <a:cs typeface="Average"/>
                <a:sym typeface="Average"/>
              </a:rPr>
              <a:t>کیفیت مشاهده</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अवलोकन की गुणवत्ता</a:t>
            </a:r>
            <a:endParaRPr sz="900">
              <a:solidFill>
                <a:srgbClr val="AAAAAA"/>
              </a:solidFill>
              <a:latin typeface="Average"/>
              <a:ea typeface="Average"/>
              <a:cs typeface="Average"/>
              <a:sym typeface="Average"/>
            </a:endParaRPr>
          </a:p>
        </p:txBody>
      </p:sp>
      <p:sp>
        <p:nvSpPr>
          <p:cNvPr descr="Column 2" id="280" name="Google Shape;280;p46"/>
          <p:cNvSpPr txBox="1"/>
          <p:nvPr/>
        </p:nvSpPr>
        <p:spPr>
          <a:xfrm>
            <a:off x="3202800" y="1049281"/>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観察の質</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관찰의 질</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Kalîteya çavdêriyê</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Qualidade da observação</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ਨਿਰੀਖਣ ਦੀ ਗੁਣਵੱਤਾ</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Качество наблюдения</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Tayada fiirsashada</a:t>
            </a:r>
            <a:endParaRPr sz="900">
              <a:solidFill>
                <a:srgbClr val="AAAAAA"/>
              </a:solidFill>
              <a:latin typeface="Average"/>
              <a:ea typeface="Average"/>
              <a:cs typeface="Average"/>
              <a:sym typeface="Average"/>
            </a:endParaRPr>
          </a:p>
        </p:txBody>
      </p:sp>
      <p:sp>
        <p:nvSpPr>
          <p:cNvPr descr="Column 3" id="281" name="Google Shape;281;p46"/>
          <p:cNvSpPr txBox="1"/>
          <p:nvPr/>
        </p:nvSpPr>
        <p:spPr>
          <a:xfrm>
            <a:off x="5941200" y="1049281"/>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Calidad de la observación</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Ubora wa uchunguzi</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Kalidad ng pagmamasid</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Gözlem kalitesi</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Якість спостереження</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Chất lượng quan sát</a:t>
            </a:r>
            <a:endParaRPr sz="900">
              <a:solidFill>
                <a:srgbClr val="AAAAAA"/>
              </a:solidFill>
              <a:latin typeface="Average"/>
              <a:ea typeface="Average"/>
              <a:cs typeface="Average"/>
              <a:sym typeface="Average"/>
            </a:endParaRPr>
          </a:p>
        </p:txBody>
      </p:sp>
      <p:sp>
        <p:nvSpPr>
          <p:cNvPr descr="Column 1" id="282" name="Google Shape;282;p46"/>
          <p:cNvSpPr txBox="1"/>
          <p:nvPr/>
        </p:nvSpPr>
        <p:spPr>
          <a:xfrm>
            <a:off x="463275" y="3085881"/>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የቀለም ዘዴ ጥራት</a:t>
            </a:r>
            <a:endParaRPr>
              <a:solidFill>
                <a:srgbClr val="AAAAAA"/>
              </a:solidFill>
              <a:latin typeface="Average"/>
              <a:ea typeface="Average"/>
              <a:cs typeface="Average"/>
              <a:sym typeface="Average"/>
            </a:endParaRPr>
          </a:p>
          <a:p>
            <a:pPr indent="0" lvl="0" marL="0" rtl="1" algn="ctr">
              <a:spcBef>
                <a:spcPts val="0"/>
              </a:spcBef>
              <a:spcAft>
                <a:spcPts val="0"/>
              </a:spcAft>
              <a:buNone/>
            </a:pPr>
            <a:r>
              <a:rPr lang="en">
                <a:solidFill>
                  <a:srgbClr val="AAAAAA"/>
                </a:solidFill>
                <a:latin typeface="Average"/>
                <a:ea typeface="Average"/>
                <a:cs typeface="Average"/>
                <a:sym typeface="Average"/>
              </a:rPr>
              <a:t>جودة تقنية الرسم</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Qualitat de la tècnica pictòrica</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绘画技术的质量</a:t>
            </a:r>
            <a:endParaRPr>
              <a:solidFill>
                <a:srgbClr val="AAAAAA"/>
              </a:solidFill>
              <a:latin typeface="Average"/>
              <a:ea typeface="Average"/>
              <a:cs typeface="Average"/>
              <a:sym typeface="Average"/>
            </a:endParaRPr>
          </a:p>
          <a:p>
            <a:pPr indent="0" lvl="0" marL="0" rtl="1" algn="ctr">
              <a:spcBef>
                <a:spcPts val="0"/>
              </a:spcBef>
              <a:spcAft>
                <a:spcPts val="0"/>
              </a:spcAft>
              <a:buNone/>
            </a:pPr>
            <a:r>
              <a:rPr lang="en">
                <a:solidFill>
                  <a:srgbClr val="AAAAAA"/>
                </a:solidFill>
                <a:latin typeface="Average"/>
                <a:ea typeface="Average"/>
                <a:cs typeface="Average"/>
                <a:sym typeface="Average"/>
              </a:rPr>
              <a:t>کیفیت تکنیک نقاشی</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चित्रकला तकनीक की गुणवत्ता</a:t>
            </a:r>
            <a:endParaRPr sz="900">
              <a:solidFill>
                <a:srgbClr val="AAAAAA"/>
              </a:solidFill>
              <a:latin typeface="Average"/>
              <a:ea typeface="Average"/>
              <a:cs typeface="Average"/>
              <a:sym typeface="Average"/>
            </a:endParaRPr>
          </a:p>
        </p:txBody>
      </p:sp>
      <p:sp>
        <p:nvSpPr>
          <p:cNvPr descr="Column 2" id="283" name="Google Shape;283;p46"/>
          <p:cNvSpPr txBox="1"/>
          <p:nvPr/>
        </p:nvSpPr>
        <p:spPr>
          <a:xfrm>
            <a:off x="3203925" y="3085881"/>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絵画技術の質</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페인팅 기법의 품질</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Kalîteya teknîka boyaxkirinê</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Qualidade da técnica de pintura</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ਪੇਂਟਿੰਗ ਤਕਨੀਕ ਦੀ ਗੁਣਵੱਤਾ</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Качество техники живописи</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Tayada farsamada rinjiyeynta</a:t>
            </a:r>
            <a:endParaRPr sz="900">
              <a:solidFill>
                <a:srgbClr val="AAAAAA"/>
              </a:solidFill>
              <a:latin typeface="Average"/>
              <a:ea typeface="Average"/>
              <a:cs typeface="Average"/>
              <a:sym typeface="Average"/>
            </a:endParaRPr>
          </a:p>
        </p:txBody>
      </p:sp>
      <p:sp>
        <p:nvSpPr>
          <p:cNvPr descr="Column 3" id="284" name="Google Shape;284;p46"/>
          <p:cNvSpPr txBox="1"/>
          <p:nvPr/>
        </p:nvSpPr>
        <p:spPr>
          <a:xfrm>
            <a:off x="5942325" y="3085881"/>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Calidad de la técnica de pintura</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Ubora wa mbinu ya uchoraji</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Kalidad ng pamamaraan ng pagpipinta</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Boyama tekniğinin kalitesi</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Якість техніки малювання</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Chất lượng kỹ thuật sơn</a:t>
            </a:r>
            <a:endParaRPr sz="900">
              <a:solidFill>
                <a:srgbClr val="AAAAAA"/>
              </a:solidFill>
              <a:latin typeface="Average"/>
              <a:ea typeface="Average"/>
              <a:cs typeface="Average"/>
              <a:sym typeface="Average"/>
            </a:endParaRPr>
          </a:p>
        </p:txBody>
      </p:sp>
      <p:sp>
        <p:nvSpPr>
          <p:cNvPr descr="Column 1" id="285" name="Google Shape;285;p46"/>
          <p:cNvSpPr txBox="1"/>
          <p:nvPr/>
        </p:nvSpPr>
        <p:spPr>
          <a:xfrm>
            <a:off x="463275" y="5105406"/>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ቅንብር እና የቀለም ዘዴ</a:t>
            </a:r>
            <a:endParaRPr>
              <a:solidFill>
                <a:srgbClr val="AAAAAA"/>
              </a:solidFill>
              <a:latin typeface="Average"/>
              <a:ea typeface="Average"/>
              <a:cs typeface="Average"/>
              <a:sym typeface="Average"/>
            </a:endParaRPr>
          </a:p>
          <a:p>
            <a:pPr indent="0" lvl="0" marL="0" rtl="1" algn="ctr">
              <a:spcBef>
                <a:spcPts val="0"/>
              </a:spcBef>
              <a:spcAft>
                <a:spcPts val="0"/>
              </a:spcAft>
              <a:buNone/>
            </a:pPr>
            <a:r>
              <a:rPr lang="en">
                <a:solidFill>
                  <a:srgbClr val="AAAAAA"/>
                </a:solidFill>
                <a:latin typeface="Average"/>
                <a:ea typeface="Average"/>
                <a:cs typeface="Average"/>
                <a:sym typeface="Average"/>
              </a:rPr>
              <a:t>التكوين ومخطط الألوان</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Composició i esquema de colors</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构图和配色方案</a:t>
            </a:r>
            <a:endParaRPr>
              <a:solidFill>
                <a:srgbClr val="AAAAAA"/>
              </a:solidFill>
              <a:latin typeface="Average"/>
              <a:ea typeface="Average"/>
              <a:cs typeface="Average"/>
              <a:sym typeface="Average"/>
            </a:endParaRPr>
          </a:p>
          <a:p>
            <a:pPr indent="0" lvl="0" marL="0" rtl="1" algn="ctr">
              <a:spcBef>
                <a:spcPts val="0"/>
              </a:spcBef>
              <a:spcAft>
                <a:spcPts val="0"/>
              </a:spcAft>
              <a:buNone/>
            </a:pPr>
            <a:r>
              <a:rPr lang="en">
                <a:solidFill>
                  <a:srgbClr val="AAAAAA"/>
                </a:solidFill>
                <a:latin typeface="Average"/>
                <a:ea typeface="Average"/>
                <a:cs typeface="Average"/>
                <a:sym typeface="Average"/>
              </a:rPr>
              <a:t>ترکیب‌بندی و طرح رنگی</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रचना और रंग योजना</a:t>
            </a:r>
            <a:endParaRPr sz="900">
              <a:solidFill>
                <a:srgbClr val="AAAAAA"/>
              </a:solidFill>
              <a:latin typeface="Average"/>
              <a:ea typeface="Average"/>
              <a:cs typeface="Average"/>
              <a:sym typeface="Average"/>
            </a:endParaRPr>
          </a:p>
        </p:txBody>
      </p:sp>
      <p:sp>
        <p:nvSpPr>
          <p:cNvPr descr="Column 2" id="286" name="Google Shape;286;p46"/>
          <p:cNvSpPr txBox="1"/>
          <p:nvPr/>
        </p:nvSpPr>
        <p:spPr>
          <a:xfrm>
            <a:off x="3203925" y="5105406"/>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構成と配色</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구성 및 색상 구성표</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Pêkhate û şêwaza rengan</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Composição e esquema de cores</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ਰਚਨਾ ਅਤੇ ਰੰਗ ਸਕੀਮ</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Композиция и цветовое решение</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Halabuurka iyo nidaamka midabka</a:t>
            </a:r>
            <a:endParaRPr sz="900">
              <a:solidFill>
                <a:srgbClr val="AAAAAA"/>
              </a:solidFill>
              <a:latin typeface="Average"/>
              <a:ea typeface="Average"/>
              <a:cs typeface="Average"/>
              <a:sym typeface="Average"/>
            </a:endParaRPr>
          </a:p>
        </p:txBody>
      </p:sp>
      <p:sp>
        <p:nvSpPr>
          <p:cNvPr descr="Column 3" id="287" name="Google Shape;287;p46"/>
          <p:cNvSpPr txBox="1"/>
          <p:nvPr/>
        </p:nvSpPr>
        <p:spPr>
          <a:xfrm>
            <a:off x="5942325" y="5105406"/>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Composición y combinación de colores</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Muundo na mpango wa rangi</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Komposisyon at scheme ng kulay</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Kompozisyon ve renk şeması</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Композиція та колірна гама</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Thành phần và bảng màu</a:t>
            </a:r>
            <a:endParaRPr sz="900">
              <a:solidFill>
                <a:srgbClr val="AAAAAA"/>
              </a:solidFill>
              <a:latin typeface="Average"/>
              <a:ea typeface="Average"/>
              <a:cs typeface="Average"/>
              <a:sym typeface="Average"/>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descr="Title" id="292" name="Google Shape;292;p47"/>
          <p:cNvSpPr txBox="1"/>
          <p:nvPr/>
        </p:nvSpPr>
        <p:spPr>
          <a:xfrm>
            <a:off x="0" y="0"/>
            <a:ext cx="2974200" cy="68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600">
                <a:solidFill>
                  <a:srgbClr val="FFFFFF"/>
                </a:solidFill>
                <a:latin typeface="Oswald"/>
                <a:ea typeface="Oswald"/>
                <a:cs typeface="Oswald"/>
                <a:sym typeface="Oswald"/>
              </a:rPr>
              <a:t>The new </a:t>
            </a:r>
            <a:r>
              <a:rPr lang="en" sz="3600">
                <a:solidFill>
                  <a:srgbClr val="8E7CC3"/>
                </a:solidFill>
                <a:latin typeface="Oswald"/>
                <a:ea typeface="Oswald"/>
                <a:cs typeface="Oswald"/>
                <a:sym typeface="Oswald"/>
              </a:rPr>
              <a:t>violet </a:t>
            </a:r>
            <a:r>
              <a:rPr lang="en" sz="3600">
                <a:solidFill>
                  <a:srgbClr val="FFFFFF"/>
                </a:solidFill>
                <a:latin typeface="Oswald"/>
                <a:ea typeface="Oswald"/>
                <a:cs typeface="Oswald"/>
                <a:sym typeface="Oswald"/>
              </a:rPr>
              <a:t>paint is good for mixing good </a:t>
            </a:r>
            <a:r>
              <a:rPr lang="en" sz="3600">
                <a:solidFill>
                  <a:srgbClr val="BF9000"/>
                </a:solidFill>
                <a:latin typeface="Oswald"/>
                <a:ea typeface="Oswald"/>
                <a:cs typeface="Oswald"/>
                <a:sym typeface="Oswald"/>
              </a:rPr>
              <a:t>browns</a:t>
            </a:r>
            <a:r>
              <a:rPr lang="en" sz="3600">
                <a:solidFill>
                  <a:srgbClr val="FFFFFF"/>
                </a:solidFill>
                <a:latin typeface="Oswald"/>
                <a:ea typeface="Oswald"/>
                <a:cs typeface="Oswald"/>
                <a:sym typeface="Oswald"/>
              </a:rPr>
              <a:t>.</a:t>
            </a:r>
            <a:endParaRPr sz="3600">
              <a:solidFill>
                <a:srgbClr val="FFFFFF"/>
              </a:solidFill>
              <a:latin typeface="Oswald"/>
              <a:ea typeface="Oswald"/>
              <a:cs typeface="Oswald"/>
              <a:sym typeface="Oswald"/>
            </a:endParaRPr>
          </a:p>
          <a:p>
            <a:pPr indent="0" lvl="0" marL="0" rtl="0" algn="ctr">
              <a:spcBef>
                <a:spcPts val="0"/>
              </a:spcBef>
              <a:spcAft>
                <a:spcPts val="0"/>
              </a:spcAft>
              <a:buNone/>
            </a:pPr>
            <a:r>
              <a:rPr lang="en" sz="3600">
                <a:solidFill>
                  <a:srgbClr val="FFFFFF"/>
                </a:solidFill>
                <a:latin typeface="Oswald"/>
                <a:ea typeface="Oswald"/>
                <a:cs typeface="Oswald"/>
                <a:sym typeface="Oswald"/>
              </a:rPr>
              <a:t> </a:t>
            </a:r>
            <a:endParaRPr sz="3600">
              <a:solidFill>
                <a:srgbClr val="FFFFFF"/>
              </a:solidFill>
              <a:latin typeface="Oswald"/>
              <a:ea typeface="Oswald"/>
              <a:cs typeface="Oswald"/>
              <a:sym typeface="Oswald"/>
            </a:endParaRPr>
          </a:p>
          <a:p>
            <a:pPr indent="0" lvl="0" marL="0" rtl="0" algn="ctr">
              <a:spcBef>
                <a:spcPts val="0"/>
              </a:spcBef>
              <a:spcAft>
                <a:spcPts val="0"/>
              </a:spcAft>
              <a:buNone/>
            </a:pPr>
            <a:r>
              <a:rPr lang="en" sz="3600">
                <a:solidFill>
                  <a:srgbClr val="B7B7B7"/>
                </a:solidFill>
                <a:latin typeface="Average"/>
                <a:ea typeface="Average"/>
                <a:cs typeface="Average"/>
                <a:sym typeface="Average"/>
              </a:rPr>
              <a:t>Grab some if you think it would be handy!</a:t>
            </a:r>
            <a:endParaRPr sz="900">
              <a:solidFill>
                <a:srgbClr val="B7B7B7"/>
              </a:solidFill>
              <a:latin typeface="Average"/>
              <a:ea typeface="Average"/>
              <a:cs typeface="Average"/>
              <a:sym typeface="Average"/>
            </a:endParaRPr>
          </a:p>
        </p:txBody>
      </p:sp>
      <p:sp>
        <p:nvSpPr>
          <p:cNvPr descr="Translations" id="293" name="Google Shape;293;p47"/>
          <p:cNvSpPr txBox="1"/>
          <p:nvPr/>
        </p:nvSpPr>
        <p:spPr>
          <a:xfrm>
            <a:off x="2974225" y="0"/>
            <a:ext cx="61698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AAAAAA"/>
                </a:solidFill>
                <a:latin typeface="Average"/>
                <a:ea typeface="Average"/>
                <a:cs typeface="Average"/>
                <a:sym typeface="Average"/>
              </a:rPr>
              <a:t>አዲሱ የቫዮሌት ቀለም ጥሩ ቡናማዎችን ለመደባለቅ ጥሩ ነው. ጠቃሚ ነው ብለው ካሰቡ ጥቂት ያዙ!</a:t>
            </a:r>
            <a:endParaRPr sz="1300">
              <a:solidFill>
                <a:srgbClr val="AAAAAA"/>
              </a:solidFill>
              <a:latin typeface="Average"/>
              <a:ea typeface="Average"/>
              <a:cs typeface="Average"/>
              <a:sym typeface="Average"/>
            </a:endParaRPr>
          </a:p>
          <a:p>
            <a:pPr indent="0" lvl="0" marL="0" rtl="1" algn="r">
              <a:spcBef>
                <a:spcPts val="0"/>
              </a:spcBef>
              <a:spcAft>
                <a:spcPts val="0"/>
              </a:spcAft>
              <a:buNone/>
            </a:pPr>
            <a:r>
              <a:rPr lang="en" sz="1300">
                <a:solidFill>
                  <a:srgbClr val="AAAAAA"/>
                </a:solidFill>
                <a:latin typeface="Average"/>
                <a:ea typeface="Average"/>
                <a:cs typeface="Average"/>
                <a:sym typeface="Average"/>
              </a:rPr>
              <a:t>الطلاء البنفسجي الجديد ممتاز لمزج درجات البني الرائعة. احصل على بعضه إن كنت تعتقد أنه مفيد!</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La nova pintura violeta és bona per barrejar bons marrons. Agafa'n una si creus que et seria útil!</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新款紫色颜料很适合用来调配出好看的棕色。如果你觉得方便的话，就买一些吧！</a:t>
            </a:r>
            <a:endParaRPr sz="1300">
              <a:solidFill>
                <a:srgbClr val="AAAAAA"/>
              </a:solidFill>
              <a:latin typeface="Average"/>
              <a:ea typeface="Average"/>
              <a:cs typeface="Average"/>
              <a:sym typeface="Average"/>
            </a:endParaRPr>
          </a:p>
          <a:p>
            <a:pPr indent="0" lvl="0" marL="0" rtl="1" algn="r">
              <a:spcBef>
                <a:spcPts val="0"/>
              </a:spcBef>
              <a:spcAft>
                <a:spcPts val="0"/>
              </a:spcAft>
              <a:buNone/>
            </a:pPr>
            <a:r>
              <a:rPr lang="en" sz="1300">
                <a:solidFill>
                  <a:srgbClr val="AAAAAA"/>
                </a:solidFill>
                <a:latin typeface="Average"/>
                <a:ea typeface="Average"/>
                <a:cs typeface="Average"/>
                <a:sym typeface="Average"/>
              </a:rPr>
              <a:t>رنگ بنفش جدید برای ترکیب قهوه‌ای‌های خوب خوب است. اگر فکر می‌کنید مفید است، مقداری از آن را بردارید!</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नया बैंगनी रंग अच्छे भूरे रंगों को मिलाने के लिए बढ़िया है। अगर आपको लगता है कि यह काम आएगा, तो इसे ले लीजिए!</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新しいバイオレットペイントは、ブラウン系の色を混ぜるのに最適です。便利だと思う方はぜひお買い求めください！</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새로 나온 바이올렛 페인트는 갈색을 잘 섞는 데 좋아요. 유용할 것 같으면 하나 사세요!</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Boyaxa binefşî ya nû ji bo tevlihevkirina qehweyîyên baş baş e. Heke hûn difikirin ku dê bikêr be, hinekî bigirin!</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A nova tinta violeta é ótima para misturar tons de marrom. Pegue um pouco se achar que seria útil!</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ਨਵਾਂ ਵਾਇਲੇਟ ਪੇਂਟ ਚੰਗੇ ਭੂਰੇ ਰੰਗਾਂ ਨੂੰ ਮਿਲਾਉਣ ਲਈ ਵਧੀਆ ਹੈ। ਜੇ ਤੁਹਾਨੂੰ ਲੱਗਦਾ ਹੈ ਕਿ ਇਹ ਕੰਮ ਆਵੇਗਾ ਤਾਂ ਕੁਝ ਲੈ ਲਓ!</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Новая фиолетовая краска отлично подходит для смешивания коричневых оттенков. Прихватите, если считаете, что она пригодится!</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Rinjiga cusub ee violet wuxuu u fiican yahay isku dhafka browns wanaagsan. Qabo qaar haddii aad u malaynayso inay ku anfacayso!</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La nueva pintura violeta es ideal para mezclar marrones. ¡Consíguela si te resulta útil!</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Rangi mpya ya violet ni nzuri kwa kuchanganya kahawia mzuri. Kunyakua baadhi kama unafikiri itakuwa rahisi!</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Ang bagong violet na pintura ay mainam para sa paghahalo ng magagandang kayumanggi. Kumuha ng ilan kung sa tingin mo ay magiging madaling gamitin ito!</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Yeni mor boya, güzel kahverengileri karıştırmak için ideal. İşinize yarayacağını düşünüyorsanız alın!</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Нова фіолетова фарба добре підходить для змішування гарних коричневих відтінків. Візьміть трохи, якщо вважаєте, що вона буде корисною!</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Màu sơn tím mới rất thích hợp để pha màu nâu. Hãy mua ngay nếu bạn thấy tiện nhé!</a:t>
            </a:r>
            <a:endParaRPr sz="1300">
              <a:solidFill>
                <a:srgbClr val="CACACA"/>
              </a:solidFill>
              <a:latin typeface="Average"/>
              <a:ea typeface="Average"/>
              <a:cs typeface="Average"/>
              <a:sym typeface="Average"/>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descr="All text" id="302" name="Google Shape;302;p49"/>
          <p:cNvSpPr txBox="1"/>
          <p:nvPr/>
        </p:nvSpPr>
        <p:spPr>
          <a:xfrm>
            <a:off x="0" y="6021775"/>
            <a:ext cx="9144000" cy="806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CCCCCC"/>
                </a:solidFill>
                <a:latin typeface="Oswald"/>
                <a:ea typeface="Oswald"/>
                <a:cs typeface="Oswald"/>
                <a:sym typeface="Oswald"/>
              </a:rPr>
              <a:t>There are only </a:t>
            </a:r>
            <a:r>
              <a:rPr lang="en" sz="3000">
                <a:solidFill>
                  <a:srgbClr val="FFFFFF"/>
                </a:solidFill>
                <a:latin typeface="Oswald"/>
                <a:ea typeface="Oswald"/>
                <a:cs typeface="Oswald"/>
                <a:sym typeface="Oswald"/>
              </a:rPr>
              <a:t>white</a:t>
            </a:r>
            <a:r>
              <a:rPr lang="en" sz="3000">
                <a:solidFill>
                  <a:srgbClr val="CCCCCC"/>
                </a:solidFill>
                <a:latin typeface="Oswald"/>
                <a:ea typeface="Oswald"/>
                <a:cs typeface="Oswald"/>
                <a:sym typeface="Oswald"/>
              </a:rPr>
              <a:t>, </a:t>
            </a:r>
            <a:r>
              <a:rPr lang="en" sz="3000">
                <a:solidFill>
                  <a:srgbClr val="00FF00"/>
                </a:solidFill>
                <a:latin typeface="Oswald"/>
                <a:ea typeface="Oswald"/>
                <a:cs typeface="Oswald"/>
                <a:sym typeface="Oswald"/>
              </a:rPr>
              <a:t>green</a:t>
            </a:r>
            <a:r>
              <a:rPr lang="en" sz="3000">
                <a:solidFill>
                  <a:srgbClr val="CCCCCC"/>
                </a:solidFill>
                <a:latin typeface="Oswald"/>
                <a:ea typeface="Oswald"/>
                <a:cs typeface="Oswald"/>
                <a:sym typeface="Oswald"/>
              </a:rPr>
              <a:t>, and </a:t>
            </a:r>
            <a:r>
              <a:rPr lang="en" sz="3000">
                <a:solidFill>
                  <a:srgbClr val="FF00FF"/>
                </a:solidFill>
                <a:latin typeface="Oswald"/>
                <a:ea typeface="Oswald"/>
                <a:cs typeface="Oswald"/>
                <a:sym typeface="Oswald"/>
              </a:rPr>
              <a:t>magenta</a:t>
            </a:r>
            <a:r>
              <a:rPr lang="en" sz="3000">
                <a:solidFill>
                  <a:srgbClr val="CCCCCC"/>
                </a:solidFill>
                <a:latin typeface="Oswald"/>
                <a:ea typeface="Oswald"/>
                <a:cs typeface="Oswald"/>
                <a:sym typeface="Oswald"/>
              </a:rPr>
              <a:t> squares here.</a:t>
            </a:r>
            <a:br>
              <a:rPr lang="en" sz="2100">
                <a:solidFill>
                  <a:srgbClr val="CCCCCC"/>
                </a:solidFill>
                <a:latin typeface="Oswald"/>
                <a:ea typeface="Oswald"/>
                <a:cs typeface="Oswald"/>
                <a:sym typeface="Oswald"/>
              </a:rPr>
            </a:br>
            <a:r>
              <a:rPr lang="en" sz="1800">
                <a:solidFill>
                  <a:srgbClr val="B7B7B7"/>
                </a:solidFill>
                <a:latin typeface="Average"/>
                <a:ea typeface="Average"/>
                <a:cs typeface="Average"/>
                <a:sym typeface="Average"/>
              </a:rPr>
              <a:t>The background colour affects what you see in front. Especially with complementary colours.</a:t>
            </a:r>
            <a:endParaRPr sz="1800">
              <a:solidFill>
                <a:srgbClr val="B7B7B7"/>
              </a:solidFill>
              <a:latin typeface="Average"/>
              <a:ea typeface="Average"/>
              <a:cs typeface="Average"/>
              <a:sym typeface="Average"/>
            </a:endParaRPr>
          </a:p>
        </p:txBody>
      </p:sp>
      <p:pic>
        <p:nvPicPr>
          <p:cNvPr id="303" name="Google Shape;303;p49"/>
          <p:cNvPicPr preferRelativeResize="0"/>
          <p:nvPr/>
        </p:nvPicPr>
        <p:blipFill>
          <a:blip r:embed="rId3">
            <a:alphaModFix/>
          </a:blip>
          <a:stretch>
            <a:fillRect/>
          </a:stretch>
        </p:blipFill>
        <p:spPr>
          <a:xfrm>
            <a:off x="0" y="0"/>
            <a:ext cx="7326494" cy="6021776"/>
          </a:xfrm>
          <a:prstGeom prst="rect">
            <a:avLst/>
          </a:prstGeom>
          <a:noFill/>
          <a:ln>
            <a:noFill/>
          </a:ln>
        </p:spPr>
      </p:pic>
      <p:pic>
        <p:nvPicPr>
          <p:cNvPr id="304" name="Google Shape;304;p49"/>
          <p:cNvPicPr preferRelativeResize="0"/>
          <p:nvPr/>
        </p:nvPicPr>
        <p:blipFill>
          <a:blip r:embed="rId4">
            <a:alphaModFix/>
          </a:blip>
          <a:stretch>
            <a:fillRect/>
          </a:stretch>
        </p:blipFill>
        <p:spPr>
          <a:xfrm>
            <a:off x="7326500" y="2096479"/>
            <a:ext cx="1828800" cy="18288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descr="All text" id="309" name="Google Shape;309;p50"/>
          <p:cNvSpPr txBox="1"/>
          <p:nvPr/>
        </p:nvSpPr>
        <p:spPr>
          <a:xfrm>
            <a:off x="311700" y="0"/>
            <a:ext cx="85206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3000">
                <a:solidFill>
                  <a:srgbClr val="FFFFFF"/>
                </a:solidFill>
                <a:latin typeface="Oswald"/>
                <a:ea typeface="Oswald"/>
                <a:cs typeface="Oswald"/>
                <a:sym typeface="Oswald"/>
              </a:rPr>
              <a:t>What I’ve learned about starting my painting...</a:t>
            </a:r>
            <a:endParaRPr sz="3000">
              <a:solidFill>
                <a:srgbClr val="FFFFFF"/>
              </a:solidFill>
              <a:latin typeface="Oswald"/>
              <a:ea typeface="Oswald"/>
              <a:cs typeface="Oswald"/>
              <a:sym typeface="Oswald"/>
            </a:endParaRPr>
          </a:p>
          <a:p>
            <a:pPr indent="0" lvl="0" marL="0" rtl="0" algn="l">
              <a:lnSpc>
                <a:spcPct val="115000"/>
              </a:lnSpc>
              <a:spcBef>
                <a:spcPts val="0"/>
              </a:spcBef>
              <a:spcAft>
                <a:spcPts val="0"/>
              </a:spcAft>
              <a:buNone/>
            </a:pPr>
            <a:r>
              <a:t/>
            </a:r>
            <a:endParaRPr b="1" sz="2400">
              <a:solidFill>
                <a:srgbClr val="FFFFFF"/>
              </a:solidFill>
              <a:latin typeface="Average"/>
              <a:ea typeface="Average"/>
              <a:cs typeface="Average"/>
              <a:sym typeface="Average"/>
            </a:endParaRPr>
          </a:p>
          <a:p>
            <a:pPr indent="0" lvl="0" marL="0" rtl="0" algn="l">
              <a:lnSpc>
                <a:spcPct val="115000"/>
              </a:lnSpc>
              <a:spcBef>
                <a:spcPts val="1600"/>
              </a:spcBef>
              <a:spcAft>
                <a:spcPts val="0"/>
              </a:spcAft>
              <a:buNone/>
            </a:pPr>
            <a:r>
              <a:rPr b="1" lang="en" sz="2400">
                <a:solidFill>
                  <a:srgbClr val="FFFFFF"/>
                </a:solidFill>
                <a:latin typeface="Average"/>
                <a:ea typeface="Average"/>
                <a:cs typeface="Average"/>
                <a:sym typeface="Average"/>
              </a:rPr>
              <a:t>Before you start your good copy, you need to:</a:t>
            </a:r>
            <a:endParaRPr b="1" sz="2400">
              <a:solidFill>
                <a:srgbClr val="FFFFFF"/>
              </a:solidFill>
              <a:latin typeface="Average"/>
              <a:ea typeface="Average"/>
              <a:cs typeface="Average"/>
              <a:sym typeface="Average"/>
            </a:endParaRPr>
          </a:p>
          <a:p>
            <a:pPr indent="-355600" lvl="0" marL="457200" rtl="0" algn="l">
              <a:lnSpc>
                <a:spcPct val="115000"/>
              </a:lnSpc>
              <a:spcBef>
                <a:spcPts val="1600"/>
              </a:spcBef>
              <a:spcAft>
                <a:spcPts val="0"/>
              </a:spcAft>
              <a:buClr>
                <a:srgbClr val="CACACA"/>
              </a:buClr>
              <a:buSzPts val="2000"/>
              <a:buFont typeface="Average"/>
              <a:buAutoNum type="arabicPeriod"/>
            </a:pPr>
            <a:r>
              <a:rPr lang="en" sz="2000">
                <a:solidFill>
                  <a:srgbClr val="CACACA"/>
                </a:solidFill>
                <a:latin typeface="Average"/>
                <a:ea typeface="Average"/>
                <a:cs typeface="Average"/>
                <a:sym typeface="Average"/>
              </a:rPr>
              <a:t>Print your </a:t>
            </a:r>
            <a:r>
              <a:rPr b="1" lang="en" sz="2000">
                <a:solidFill>
                  <a:srgbClr val="FFFFFF"/>
                </a:solidFill>
                <a:latin typeface="Average"/>
                <a:ea typeface="Average"/>
                <a:cs typeface="Average"/>
                <a:sym typeface="Average"/>
              </a:rPr>
              <a:t>reference photos</a:t>
            </a:r>
            <a:endParaRPr b="1" sz="2000">
              <a:solidFill>
                <a:srgbClr val="FFFFFF"/>
              </a:solidFill>
              <a:latin typeface="Average"/>
              <a:ea typeface="Average"/>
              <a:cs typeface="Average"/>
              <a:sym typeface="Average"/>
            </a:endParaRPr>
          </a:p>
          <a:p>
            <a:pPr indent="-355600" lvl="0" marL="457200" rtl="0" algn="l">
              <a:lnSpc>
                <a:spcPct val="115000"/>
              </a:lnSpc>
              <a:spcBef>
                <a:spcPts val="0"/>
              </a:spcBef>
              <a:spcAft>
                <a:spcPts val="0"/>
              </a:spcAft>
              <a:buClr>
                <a:srgbClr val="CACACA"/>
              </a:buClr>
              <a:buSzPts val="2000"/>
              <a:buFont typeface="Average"/>
              <a:buAutoNum type="arabicPeriod"/>
            </a:pPr>
            <a:r>
              <a:rPr lang="en" sz="2000">
                <a:solidFill>
                  <a:srgbClr val="CACACA"/>
                </a:solidFill>
                <a:latin typeface="Average"/>
                <a:ea typeface="Average"/>
                <a:cs typeface="Average"/>
                <a:sym typeface="Average"/>
              </a:rPr>
              <a:t>Select 1-4 colours for your </a:t>
            </a:r>
            <a:r>
              <a:rPr b="1" lang="en" sz="2000">
                <a:solidFill>
                  <a:srgbClr val="FFFFFF"/>
                </a:solidFill>
                <a:latin typeface="Average"/>
                <a:ea typeface="Average"/>
                <a:cs typeface="Average"/>
                <a:sym typeface="Average"/>
              </a:rPr>
              <a:t>colour scheme</a:t>
            </a:r>
            <a:endParaRPr b="1" sz="2000">
              <a:solidFill>
                <a:srgbClr val="FFFFFF"/>
              </a:solidFill>
              <a:latin typeface="Average"/>
              <a:ea typeface="Average"/>
              <a:cs typeface="Average"/>
              <a:sym typeface="Average"/>
            </a:endParaRPr>
          </a:p>
          <a:p>
            <a:pPr indent="-355600" lvl="0" marL="457200" rtl="0" algn="l">
              <a:lnSpc>
                <a:spcPct val="115000"/>
              </a:lnSpc>
              <a:spcBef>
                <a:spcPts val="0"/>
              </a:spcBef>
              <a:spcAft>
                <a:spcPts val="0"/>
              </a:spcAft>
              <a:buClr>
                <a:srgbClr val="CACACA"/>
              </a:buClr>
              <a:buSzPts val="2000"/>
              <a:buFont typeface="Average"/>
              <a:buAutoNum type="arabicPeriod"/>
            </a:pPr>
            <a:r>
              <a:rPr lang="en" sz="2000">
                <a:solidFill>
                  <a:srgbClr val="CACACA"/>
                </a:solidFill>
                <a:latin typeface="Average"/>
                <a:ea typeface="Average"/>
                <a:cs typeface="Average"/>
                <a:sym typeface="Average"/>
              </a:rPr>
              <a:t>Build your skills making a </a:t>
            </a:r>
            <a:r>
              <a:rPr b="1" lang="en" sz="2000">
                <a:solidFill>
                  <a:srgbClr val="FFFFFF"/>
                </a:solidFill>
                <a:latin typeface="Average"/>
                <a:ea typeface="Average"/>
                <a:cs typeface="Average"/>
                <a:sym typeface="Average"/>
              </a:rPr>
              <a:t>rough copy</a:t>
            </a:r>
            <a:r>
              <a:rPr lang="en" sz="2000">
                <a:solidFill>
                  <a:srgbClr val="CACACA"/>
                </a:solidFill>
                <a:latin typeface="Average"/>
                <a:ea typeface="Average"/>
                <a:cs typeface="Average"/>
                <a:sym typeface="Average"/>
              </a:rPr>
              <a:t> with your photos and colour scheme</a:t>
            </a:r>
            <a:endParaRPr sz="2000">
              <a:solidFill>
                <a:srgbClr val="CACACA"/>
              </a:solidFill>
              <a:latin typeface="Average"/>
              <a:ea typeface="Average"/>
              <a:cs typeface="Average"/>
              <a:sym typeface="Average"/>
            </a:endParaRPr>
          </a:p>
          <a:p>
            <a:pPr indent="0" lvl="0" marL="0" rtl="0" algn="l">
              <a:lnSpc>
                <a:spcPct val="115000"/>
              </a:lnSpc>
              <a:spcBef>
                <a:spcPts val="1600"/>
              </a:spcBef>
              <a:spcAft>
                <a:spcPts val="0"/>
              </a:spcAft>
              <a:buNone/>
            </a:pPr>
            <a:r>
              <a:rPr b="1" lang="en" sz="2400">
                <a:solidFill>
                  <a:srgbClr val="FFFFFF"/>
                </a:solidFill>
                <a:latin typeface="Average"/>
                <a:ea typeface="Average"/>
                <a:cs typeface="Average"/>
                <a:sym typeface="Average"/>
              </a:rPr>
              <a:t>Start your painting by:</a:t>
            </a:r>
            <a:endParaRPr b="1" sz="2400">
              <a:solidFill>
                <a:srgbClr val="FFFFFF"/>
              </a:solidFill>
              <a:latin typeface="Average"/>
              <a:ea typeface="Average"/>
              <a:cs typeface="Average"/>
              <a:sym typeface="Average"/>
            </a:endParaRPr>
          </a:p>
          <a:p>
            <a:pPr indent="-355600" lvl="0" marL="457200" rtl="0" algn="l">
              <a:lnSpc>
                <a:spcPct val="115000"/>
              </a:lnSpc>
              <a:spcBef>
                <a:spcPts val="1600"/>
              </a:spcBef>
              <a:spcAft>
                <a:spcPts val="0"/>
              </a:spcAft>
              <a:buClr>
                <a:srgbClr val="CACACA"/>
              </a:buClr>
              <a:buSzPts val="2000"/>
              <a:buFont typeface="Average"/>
              <a:buAutoNum type="arabicPeriod"/>
            </a:pPr>
            <a:r>
              <a:rPr lang="en" sz="2000">
                <a:solidFill>
                  <a:srgbClr val="CACACA"/>
                </a:solidFill>
                <a:latin typeface="Average"/>
                <a:ea typeface="Average"/>
                <a:cs typeface="Average"/>
                <a:sym typeface="Average"/>
              </a:rPr>
              <a:t>Drawing a </a:t>
            </a:r>
            <a:r>
              <a:rPr b="1" lang="en" sz="2000">
                <a:solidFill>
                  <a:srgbClr val="FFFFFF"/>
                </a:solidFill>
                <a:latin typeface="Average"/>
                <a:ea typeface="Average"/>
                <a:cs typeface="Average"/>
                <a:sym typeface="Average"/>
              </a:rPr>
              <a:t>light rectangle</a:t>
            </a:r>
            <a:r>
              <a:rPr lang="en" sz="2000">
                <a:solidFill>
                  <a:srgbClr val="CACACA"/>
                </a:solidFill>
                <a:latin typeface="Average"/>
                <a:ea typeface="Average"/>
                <a:cs typeface="Average"/>
                <a:sym typeface="Average"/>
              </a:rPr>
              <a:t> on your good copy paper</a:t>
            </a:r>
            <a:endParaRPr sz="2000">
              <a:solidFill>
                <a:srgbClr val="CACACA"/>
              </a:solidFill>
              <a:latin typeface="Average"/>
              <a:ea typeface="Average"/>
              <a:cs typeface="Average"/>
              <a:sym typeface="Average"/>
            </a:endParaRPr>
          </a:p>
          <a:p>
            <a:pPr indent="-355600" lvl="0" marL="457200" rtl="0" algn="l">
              <a:lnSpc>
                <a:spcPct val="115000"/>
              </a:lnSpc>
              <a:spcBef>
                <a:spcPts val="0"/>
              </a:spcBef>
              <a:spcAft>
                <a:spcPts val="0"/>
              </a:spcAft>
              <a:buClr>
                <a:srgbClr val="CACACA"/>
              </a:buClr>
              <a:buSzPts val="2000"/>
              <a:buFont typeface="Average"/>
              <a:buAutoNum type="arabicPeriod"/>
            </a:pPr>
            <a:r>
              <a:rPr lang="en" sz="2000">
                <a:solidFill>
                  <a:srgbClr val="CACACA"/>
                </a:solidFill>
                <a:latin typeface="Average"/>
                <a:ea typeface="Average"/>
                <a:cs typeface="Average"/>
                <a:sym typeface="Average"/>
              </a:rPr>
              <a:t>Making a </a:t>
            </a:r>
            <a:r>
              <a:rPr b="1" lang="en" sz="2000">
                <a:solidFill>
                  <a:srgbClr val="FFFFFF"/>
                </a:solidFill>
                <a:latin typeface="Average"/>
                <a:ea typeface="Average"/>
                <a:cs typeface="Average"/>
                <a:sym typeface="Average"/>
              </a:rPr>
              <a:t>rough sketch</a:t>
            </a:r>
            <a:r>
              <a:rPr lang="en" sz="2000">
                <a:solidFill>
                  <a:srgbClr val="CACACA"/>
                </a:solidFill>
                <a:latin typeface="Average"/>
                <a:ea typeface="Average"/>
                <a:cs typeface="Average"/>
                <a:sym typeface="Average"/>
              </a:rPr>
              <a:t> on your paper of your artwork</a:t>
            </a:r>
            <a:endParaRPr sz="2000">
              <a:solidFill>
                <a:srgbClr val="CACACA"/>
              </a:solidFill>
              <a:latin typeface="Average"/>
              <a:ea typeface="Average"/>
              <a:cs typeface="Average"/>
              <a:sym typeface="Average"/>
            </a:endParaRPr>
          </a:p>
          <a:p>
            <a:pPr indent="-355600" lvl="1" marL="914400" rtl="0" algn="l">
              <a:lnSpc>
                <a:spcPct val="115000"/>
              </a:lnSpc>
              <a:spcBef>
                <a:spcPts val="0"/>
              </a:spcBef>
              <a:spcAft>
                <a:spcPts val="0"/>
              </a:spcAft>
              <a:buClr>
                <a:srgbClr val="CACACA"/>
              </a:buClr>
              <a:buSzPts val="2000"/>
              <a:buFont typeface="Average"/>
              <a:buAutoNum type="alphaLcPeriod"/>
            </a:pPr>
            <a:r>
              <a:rPr lang="en" sz="2000">
                <a:solidFill>
                  <a:srgbClr val="CACACA"/>
                </a:solidFill>
                <a:latin typeface="Average"/>
                <a:ea typeface="Average"/>
                <a:cs typeface="Average"/>
                <a:sym typeface="Average"/>
              </a:rPr>
              <a:t>Watercolour paper is too thick for detail on the light table</a:t>
            </a:r>
            <a:endParaRPr sz="2000">
              <a:solidFill>
                <a:srgbClr val="CACACA"/>
              </a:solidFill>
              <a:latin typeface="Average"/>
              <a:ea typeface="Average"/>
              <a:cs typeface="Average"/>
              <a:sym typeface="Average"/>
            </a:endParaRPr>
          </a:p>
          <a:p>
            <a:pPr indent="-355600" lvl="0" marL="457200" rtl="0" algn="l">
              <a:lnSpc>
                <a:spcPct val="115000"/>
              </a:lnSpc>
              <a:spcBef>
                <a:spcPts val="0"/>
              </a:spcBef>
              <a:spcAft>
                <a:spcPts val="0"/>
              </a:spcAft>
              <a:buClr>
                <a:srgbClr val="CACACA"/>
              </a:buClr>
              <a:buSzPts val="2000"/>
              <a:buFont typeface="Average"/>
              <a:buAutoNum type="arabicPeriod"/>
            </a:pPr>
            <a:r>
              <a:rPr lang="en" sz="2000">
                <a:solidFill>
                  <a:srgbClr val="CACACA"/>
                </a:solidFill>
                <a:latin typeface="Average"/>
                <a:ea typeface="Average"/>
                <a:cs typeface="Average"/>
                <a:sym typeface="Average"/>
              </a:rPr>
              <a:t>Decide if there are </a:t>
            </a:r>
            <a:r>
              <a:rPr b="1" lang="en" sz="2000">
                <a:solidFill>
                  <a:srgbClr val="FFFFFF"/>
                </a:solidFill>
                <a:latin typeface="Average"/>
                <a:ea typeface="Average"/>
                <a:cs typeface="Average"/>
                <a:sym typeface="Average"/>
              </a:rPr>
              <a:t>light areas</a:t>
            </a:r>
            <a:r>
              <a:rPr lang="en" sz="2000">
                <a:solidFill>
                  <a:srgbClr val="CACACA"/>
                </a:solidFill>
                <a:latin typeface="Average"/>
                <a:ea typeface="Average"/>
                <a:cs typeface="Average"/>
                <a:sym typeface="Average"/>
              </a:rPr>
              <a:t> that need masking with tape or fluid</a:t>
            </a:r>
            <a:endParaRPr sz="2000">
              <a:solidFill>
                <a:srgbClr val="CACACA"/>
              </a:solidFill>
              <a:latin typeface="Average"/>
              <a:ea typeface="Average"/>
              <a:cs typeface="Average"/>
              <a:sym typeface="Average"/>
            </a:endParaRPr>
          </a:p>
          <a:p>
            <a:pPr indent="-355600" lvl="0" marL="457200" rtl="0" algn="l">
              <a:lnSpc>
                <a:spcPct val="115000"/>
              </a:lnSpc>
              <a:spcBef>
                <a:spcPts val="0"/>
              </a:spcBef>
              <a:spcAft>
                <a:spcPts val="0"/>
              </a:spcAft>
              <a:buClr>
                <a:srgbClr val="CACACA"/>
              </a:buClr>
              <a:buSzPts val="2000"/>
              <a:buFont typeface="Average"/>
              <a:buAutoNum type="arabicPeriod"/>
            </a:pPr>
            <a:r>
              <a:rPr lang="en" sz="2000">
                <a:solidFill>
                  <a:srgbClr val="CACACA"/>
                </a:solidFill>
                <a:latin typeface="Average"/>
                <a:ea typeface="Average"/>
                <a:cs typeface="Average"/>
                <a:sym typeface="Average"/>
              </a:rPr>
              <a:t>Add the first layer of paint to your </a:t>
            </a:r>
            <a:r>
              <a:rPr b="1" lang="en" sz="2000">
                <a:solidFill>
                  <a:srgbClr val="00FF00"/>
                </a:solidFill>
                <a:latin typeface="Average"/>
                <a:ea typeface="Average"/>
                <a:cs typeface="Average"/>
                <a:sym typeface="Average"/>
              </a:rPr>
              <a:t>background first</a:t>
            </a:r>
            <a:r>
              <a:rPr lang="en" sz="2000">
                <a:solidFill>
                  <a:srgbClr val="CACACA"/>
                </a:solidFill>
                <a:latin typeface="Average"/>
                <a:ea typeface="Average"/>
                <a:cs typeface="Average"/>
                <a:sym typeface="Average"/>
              </a:rPr>
              <a:t>, then your foreground</a:t>
            </a:r>
            <a:endParaRPr sz="2000">
              <a:solidFill>
                <a:srgbClr val="CACACA"/>
              </a:solidFill>
              <a:latin typeface="Average"/>
              <a:ea typeface="Average"/>
              <a:cs typeface="Average"/>
              <a:sym typeface="Average"/>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descr="All text" id="314" name="Google Shape;314;p51"/>
          <p:cNvSpPr txBox="1"/>
          <p:nvPr/>
        </p:nvSpPr>
        <p:spPr>
          <a:xfrm>
            <a:off x="311700" y="-8"/>
            <a:ext cx="8520600" cy="763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FFFFFF"/>
                </a:solidFill>
                <a:latin typeface="Oswald"/>
                <a:ea typeface="Oswald"/>
                <a:cs typeface="Oswald"/>
                <a:sym typeface="Oswald"/>
              </a:rPr>
              <a:t>Remember to paint with THIN layers</a:t>
            </a:r>
            <a:endParaRPr sz="3000">
              <a:solidFill>
                <a:srgbClr val="FFFFFF"/>
              </a:solidFill>
              <a:latin typeface="Oswald"/>
              <a:ea typeface="Oswald"/>
              <a:cs typeface="Oswald"/>
              <a:sym typeface="Oswald"/>
            </a:endParaRPr>
          </a:p>
        </p:txBody>
      </p:sp>
      <p:pic>
        <p:nvPicPr>
          <p:cNvPr id="315" name="Google Shape;315;p51"/>
          <p:cNvPicPr preferRelativeResize="0"/>
          <p:nvPr/>
        </p:nvPicPr>
        <p:blipFill>
          <a:blip r:embed="rId3">
            <a:alphaModFix/>
          </a:blip>
          <a:stretch>
            <a:fillRect/>
          </a:stretch>
        </p:blipFill>
        <p:spPr>
          <a:xfrm>
            <a:off x="0" y="778215"/>
            <a:ext cx="4572000" cy="6079785"/>
          </a:xfrm>
          <a:prstGeom prst="rect">
            <a:avLst/>
          </a:prstGeom>
          <a:noFill/>
          <a:ln>
            <a:noFill/>
          </a:ln>
        </p:spPr>
      </p:pic>
      <p:pic>
        <p:nvPicPr>
          <p:cNvPr id="316" name="Google Shape;316;p51"/>
          <p:cNvPicPr preferRelativeResize="0"/>
          <p:nvPr/>
        </p:nvPicPr>
        <p:blipFill>
          <a:blip r:embed="rId4">
            <a:alphaModFix/>
          </a:blip>
          <a:stretch>
            <a:fillRect/>
          </a:stretch>
        </p:blipFill>
        <p:spPr>
          <a:xfrm>
            <a:off x="4572000" y="778215"/>
            <a:ext cx="4572000" cy="607978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pic>
        <p:nvPicPr>
          <p:cNvPr descr="Hello. I am a video artist in Korea.&#10;I usally show my short making film on social media (Facebook, Youtube, Instagram)&#10;and communicate with people all around the world.&#10;Most of my paintings are dreamlike. I try to express messages which are social or invisible problems.&#10;Though I live in small Asia country, I want to introduce my video/piece through to many people.&#10;Finally, Hope people could feel happy and think once more with messages involved in them.&#10;Thank you for watching&#10;&#10;Tools&#10;Paper: Fabriano watercolor paper 300g&#10;Brushes: &#10;5 Herend s-3300 Maskingbrush (korea)&#10;1/2 Babara series2940 (Japan)&#10;3 Hwahong 500 (korea)&#10;Paints: Mijello Watercolor + Alpha Postercolour&#10;&#10;ERUDA GOODS&#10;Art print &#10;https://www.lumarte.eu/en/eruda-art&#10;&#10;&#10;EMAIL&#10;erudaart28@naver.com&#10;#watercolor #totoro #erudaart" id="325" name="Google Shape;325;p53" title="Totoro watercolor illustration-speedpainting-[erudaart]">
            <a:hlinkClick r:id="rId3"/>
          </p:cNvPr>
          <p:cNvPicPr preferRelativeResize="0"/>
          <p:nvPr/>
        </p:nvPicPr>
        <p:blipFill>
          <a:blip r:embed="rId4">
            <a:alphaModFix/>
          </a:blip>
          <a:stretch>
            <a:fillRect/>
          </a:stretch>
        </p:blipFill>
        <p:spPr>
          <a:xfrm>
            <a:off x="0" y="0"/>
            <a:ext cx="9144000" cy="68580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descr="Title" id="334" name="Google Shape;334;p55"/>
          <p:cNvSpPr txBox="1"/>
          <p:nvPr/>
        </p:nvSpPr>
        <p:spPr>
          <a:xfrm>
            <a:off x="450025" y="0"/>
            <a:ext cx="8253600" cy="22866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CC3300"/>
              </a:buClr>
              <a:buFont typeface="Calibri"/>
              <a:buNone/>
            </a:pPr>
            <a:r>
              <a:rPr lang="en" sz="4200">
                <a:solidFill>
                  <a:srgbClr val="CC3300"/>
                </a:solidFill>
                <a:latin typeface="Open Sans"/>
                <a:ea typeface="Open Sans"/>
                <a:cs typeface="Open Sans"/>
                <a:sym typeface="Open Sans"/>
              </a:rPr>
              <a:t>Neoclassical and Romantic Art</a:t>
            </a:r>
            <a:endParaRPr sz="4200">
              <a:solidFill>
                <a:srgbClr val="CC3300"/>
              </a:solidFill>
              <a:latin typeface="Open Sans"/>
              <a:ea typeface="Open Sans"/>
              <a:cs typeface="Open Sans"/>
              <a:sym typeface="Open Sans"/>
            </a:endParaRPr>
          </a:p>
          <a:p>
            <a:pPr indent="0" lvl="0" marL="0" marR="0" rtl="0" algn="r">
              <a:lnSpc>
                <a:spcPct val="100000"/>
              </a:lnSpc>
              <a:spcBef>
                <a:spcPts val="0"/>
              </a:spcBef>
              <a:spcAft>
                <a:spcPts val="0"/>
              </a:spcAft>
              <a:buClr>
                <a:srgbClr val="CC3300"/>
              </a:buClr>
              <a:buFont typeface="Calibri"/>
              <a:buNone/>
            </a:pPr>
            <a:r>
              <a:t/>
            </a:r>
            <a:endParaRPr sz="3200">
              <a:solidFill>
                <a:srgbClr val="CC3300"/>
              </a:solidFill>
              <a:latin typeface="Open Sans"/>
              <a:ea typeface="Open Sans"/>
              <a:cs typeface="Open Sans"/>
              <a:sym typeface="Open Sans"/>
            </a:endParaRPr>
          </a:p>
          <a:p>
            <a:pPr indent="0" lvl="0" marL="0" marR="0" rtl="0" algn="r">
              <a:lnSpc>
                <a:spcPct val="100000"/>
              </a:lnSpc>
              <a:spcBef>
                <a:spcPts val="0"/>
              </a:spcBef>
              <a:spcAft>
                <a:spcPts val="0"/>
              </a:spcAft>
              <a:buClr>
                <a:srgbClr val="CC3300"/>
              </a:buClr>
              <a:buFont typeface="Calibri"/>
              <a:buNone/>
            </a:pPr>
            <a:r>
              <a:rPr b="1" lang="en" sz="3200">
                <a:solidFill>
                  <a:srgbClr val="FFFFFF"/>
                </a:solidFill>
                <a:latin typeface="Open Sans"/>
                <a:ea typeface="Open Sans"/>
                <a:cs typeface="Open Sans"/>
                <a:sym typeface="Open Sans"/>
              </a:rPr>
              <a:t>What do artists say to those in power?</a:t>
            </a:r>
            <a:endParaRPr>
              <a:solidFill>
                <a:srgbClr val="AAAAAA"/>
              </a:solidFill>
              <a:latin typeface="Average"/>
              <a:ea typeface="Average"/>
              <a:cs typeface="Average"/>
              <a:sym typeface="Average"/>
            </a:endParaRPr>
          </a:p>
        </p:txBody>
      </p:sp>
      <p:sp>
        <p:nvSpPr>
          <p:cNvPr descr="Column 1" id="335" name="Google Shape;335;p55"/>
          <p:cNvSpPr txBox="1"/>
          <p:nvPr/>
        </p:nvSpPr>
        <p:spPr>
          <a:xfrm>
            <a:off x="0" y="2243775"/>
            <a:ext cx="4572000" cy="4614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500">
                <a:solidFill>
                  <a:srgbClr val="AAAAAA"/>
                </a:solidFill>
                <a:latin typeface="Average"/>
                <a:ea typeface="Average"/>
                <a:cs typeface="Average"/>
                <a:sym typeface="Average"/>
              </a:rPr>
              <a:t>ኒዮክላሲካል እና ሮማንቲክ ጥበብ፡ አርቲስቶች ስልጣን ላይ ላሉት ምን ይላሉ?</a:t>
            </a:r>
            <a:endParaRPr sz="1500">
              <a:solidFill>
                <a:srgbClr val="AAAAAA"/>
              </a:solidFill>
              <a:latin typeface="Average"/>
              <a:ea typeface="Average"/>
              <a:cs typeface="Average"/>
              <a:sym typeface="Average"/>
            </a:endParaRPr>
          </a:p>
          <a:p>
            <a:pPr indent="0" lvl="0" marL="0" rtl="1" algn="r">
              <a:spcBef>
                <a:spcPts val="0"/>
              </a:spcBef>
              <a:spcAft>
                <a:spcPts val="0"/>
              </a:spcAft>
              <a:buNone/>
            </a:pPr>
            <a:r>
              <a:rPr lang="en" sz="1500">
                <a:solidFill>
                  <a:srgbClr val="AAAAAA"/>
                </a:solidFill>
                <a:latin typeface="Average"/>
                <a:ea typeface="Average"/>
                <a:cs typeface="Average"/>
                <a:sym typeface="Average"/>
              </a:rPr>
              <a:t>الفن الكلاسيكي الحديث والفن الرومانسي: ماذا يقول الفنانون لأصحاب السلطة؟</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Art neoclàssic i romàntic: què diuen els artistes als que tenen el poder?</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新古典主义和浪漫主义艺术：艺术家对当权者说了什么？</a:t>
            </a:r>
            <a:endParaRPr sz="1500">
              <a:solidFill>
                <a:srgbClr val="AAAAAA"/>
              </a:solidFill>
              <a:latin typeface="Average"/>
              <a:ea typeface="Average"/>
              <a:cs typeface="Average"/>
              <a:sym typeface="Average"/>
            </a:endParaRPr>
          </a:p>
          <a:p>
            <a:pPr indent="0" lvl="0" marL="0" rtl="1" algn="r">
              <a:spcBef>
                <a:spcPts val="0"/>
              </a:spcBef>
              <a:spcAft>
                <a:spcPts val="0"/>
              </a:spcAft>
              <a:buNone/>
            </a:pPr>
            <a:r>
              <a:rPr lang="en" sz="1500">
                <a:solidFill>
                  <a:srgbClr val="AAAAAA"/>
                </a:solidFill>
                <a:latin typeface="Average"/>
                <a:ea typeface="Average"/>
                <a:cs typeface="Average"/>
                <a:sym typeface="Average"/>
              </a:rPr>
              <a:t>هنر نئوکلاسیک و رمانتیک: هنرمندان به صاحبان قدرت چه می گویند؟</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नवशास्त्रीय और रोमांटिक कला: कलाकार सत्ता में बैठे लोगों से क्या कहते हैं?</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新古典主義とロマン主義の芸術: 芸術家は権力者に何を伝えるのか?</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신고전주의와 낭만주의 예술: 예술가들은 권력자들에게 무슨 말을 하는가?</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Hunera Neoklasîk û Romantîk: Hunermend ji kesên desthilatdar re çi dibêjin?</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Arte Neoclássica e Romântica: O que os artistas dizem aos que estão no poder?</a:t>
            </a:r>
            <a:endParaRPr sz="3200">
              <a:solidFill>
                <a:srgbClr val="000000"/>
              </a:solidFill>
            </a:endParaRPr>
          </a:p>
        </p:txBody>
      </p:sp>
      <p:sp>
        <p:nvSpPr>
          <p:cNvPr descr="Column 2" id="336" name="Google Shape;336;p55"/>
          <p:cNvSpPr txBox="1"/>
          <p:nvPr/>
        </p:nvSpPr>
        <p:spPr>
          <a:xfrm>
            <a:off x="4572000" y="2243775"/>
            <a:ext cx="4572000" cy="4614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500">
                <a:solidFill>
                  <a:srgbClr val="AAAAAA"/>
                </a:solidFill>
                <a:latin typeface="Average"/>
                <a:ea typeface="Average"/>
                <a:cs typeface="Average"/>
                <a:sym typeface="Average"/>
              </a:rPr>
              <a:t>ਨਿਓਕਲਾਸੀਕਲ ਅਤੇ ਰੋਮਾਂਟਿਕ ਕਲਾ: ਕਲਾਕਾਰ ਸੱਤਾ ਵਿੱਚ ਰਹਿਣ ਵਾਲਿਆਂ ਨੂੰ ਕੀ ਕਹਿੰਦੇ ਹਨ?</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Неоклассическое и романтическое искусство: что говорят художники тем, кто у власти?</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Farshaxan Neoclassical iyo Romantic: Maxay fanaaniintu u sheegaan kuwa awooda leh?</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Arte neoclásico y romántico: ¿qué dicen los artistas a quienes ostentan el poder?</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Sanaa ya Neoclassical na ya Kimapenzi: Wasanii husema nini kwa wale walio mamlakani?</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Neoclassical at Romantic Art: Ano ang sinasabi ng mga artista sa mga nasa kapangyarihan?</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Neoklasik ve Romantik Sanat: Sanatçılar iktidardakilere ne diyor?</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Неокласичне та романтичне мистецтво: що митці говорять можновладцям?</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Nghệ thuật tân cổ điển và lãng mạn: Nghệ sĩ nói gì với những người nắm quyền?</a:t>
            </a:r>
            <a:endParaRPr sz="3200">
              <a:solidFill>
                <a:srgbClr val="000000"/>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grpSp>
        <p:nvGrpSpPr>
          <p:cNvPr id="341" name="Google Shape;341;p56"/>
          <p:cNvGrpSpPr/>
          <p:nvPr/>
        </p:nvGrpSpPr>
        <p:grpSpPr>
          <a:xfrm>
            <a:off x="1037" y="3292518"/>
            <a:ext cx="5148300" cy="3565488"/>
            <a:chOff x="144462" y="2081212"/>
            <a:chExt cx="5148300" cy="3565488"/>
          </a:xfrm>
        </p:grpSpPr>
        <p:pic>
          <p:nvPicPr>
            <p:cNvPr id="342" name="Google Shape;342;p56"/>
            <p:cNvPicPr preferRelativeResize="0"/>
            <p:nvPr/>
          </p:nvPicPr>
          <p:blipFill rotWithShape="1">
            <a:blip r:embed="rId3">
              <a:alphaModFix/>
            </a:blip>
            <a:srcRect b="0" l="5800" r="5791" t="0"/>
            <a:stretch/>
          </p:blipFill>
          <p:spPr>
            <a:xfrm>
              <a:off x="144462" y="2081212"/>
              <a:ext cx="5148300" cy="2643300"/>
            </a:xfrm>
            <a:prstGeom prst="rect">
              <a:avLst/>
            </a:prstGeom>
            <a:noFill/>
            <a:ln>
              <a:noFill/>
            </a:ln>
          </p:spPr>
        </p:pic>
        <p:sp>
          <p:nvSpPr>
            <p:cNvPr id="343" name="Google Shape;343;p56"/>
            <p:cNvSpPr txBox="1"/>
            <p:nvPr/>
          </p:nvSpPr>
          <p:spPr>
            <a:xfrm>
              <a:off x="144462" y="4724500"/>
              <a:ext cx="5148300" cy="9222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BBE0E3"/>
                </a:buClr>
                <a:buFont typeface="Arial"/>
                <a:buNone/>
              </a:pPr>
              <a:r>
                <a:rPr b="0" i="0" lang="en" sz="1800" u="none" cap="none" strike="noStrike">
                  <a:solidFill>
                    <a:srgbClr val="CCCCCC"/>
                  </a:solidFill>
                  <a:latin typeface="Open Sans"/>
                  <a:ea typeface="Open Sans"/>
                  <a:cs typeface="Open Sans"/>
                  <a:sym typeface="Open Sans"/>
                </a:rPr>
                <a:t>Michelangelo Buonarroti</a:t>
              </a:r>
              <a:endParaRPr>
                <a:solidFill>
                  <a:srgbClr val="CCCCCC"/>
                </a:solidFill>
                <a:latin typeface="Open Sans"/>
                <a:ea typeface="Open Sans"/>
                <a:cs typeface="Open Sans"/>
                <a:sym typeface="Open Sans"/>
              </a:endParaRPr>
            </a:p>
            <a:p>
              <a:pPr indent="0" lvl="0" marL="0" marR="0" rtl="0" algn="ctr">
                <a:lnSpc>
                  <a:spcPct val="100000"/>
                </a:lnSpc>
                <a:spcBef>
                  <a:spcPts val="0"/>
                </a:spcBef>
                <a:spcAft>
                  <a:spcPts val="0"/>
                </a:spcAft>
                <a:buClr>
                  <a:srgbClr val="BBE0E3"/>
                </a:buClr>
                <a:buFont typeface="Arial"/>
                <a:buNone/>
              </a:pPr>
              <a:r>
                <a:rPr b="1" i="1" lang="en" sz="1800" u="none" cap="none" strike="noStrike">
                  <a:solidFill>
                    <a:srgbClr val="F3F3F3"/>
                  </a:solidFill>
                  <a:latin typeface="Open Sans"/>
                  <a:ea typeface="Open Sans"/>
                  <a:cs typeface="Open Sans"/>
                  <a:sym typeface="Open Sans"/>
                </a:rPr>
                <a:t>The Sistine Chapel Ceiling</a:t>
              </a:r>
              <a:endParaRPr b="1" i="0" sz="1800" u="none" cap="none" strike="noStrike">
                <a:solidFill>
                  <a:srgbClr val="F3F3F3"/>
                </a:solidFill>
                <a:latin typeface="Open Sans"/>
                <a:ea typeface="Open Sans"/>
                <a:cs typeface="Open Sans"/>
                <a:sym typeface="Open Sans"/>
              </a:endParaRPr>
            </a:p>
            <a:p>
              <a:pPr indent="0" lvl="0" marL="0" marR="0" rtl="0" algn="ctr">
                <a:lnSpc>
                  <a:spcPct val="100000"/>
                </a:lnSpc>
                <a:spcBef>
                  <a:spcPts val="0"/>
                </a:spcBef>
                <a:spcAft>
                  <a:spcPts val="0"/>
                </a:spcAft>
                <a:buClr>
                  <a:srgbClr val="BBE0E3"/>
                </a:buClr>
                <a:buFont typeface="Arial"/>
                <a:buNone/>
              </a:pPr>
              <a:r>
                <a:rPr b="0" i="0" lang="en" sz="1800" u="none" cap="none" strike="noStrike">
                  <a:solidFill>
                    <a:srgbClr val="CCCCCC"/>
                  </a:solidFill>
                  <a:latin typeface="Open Sans"/>
                  <a:ea typeface="Open Sans"/>
                  <a:cs typeface="Open Sans"/>
                  <a:sym typeface="Open Sans"/>
                </a:rPr>
                <a:t>1508-12</a:t>
              </a:r>
              <a:endParaRPr>
                <a:solidFill>
                  <a:srgbClr val="CCCCCC"/>
                </a:solidFill>
                <a:latin typeface="Open Sans"/>
                <a:ea typeface="Open Sans"/>
                <a:cs typeface="Open Sans"/>
                <a:sym typeface="Open Sans"/>
              </a:endParaRPr>
            </a:p>
          </p:txBody>
        </p:sp>
      </p:grpSp>
      <p:grpSp>
        <p:nvGrpSpPr>
          <p:cNvPr id="344" name="Google Shape;344;p56"/>
          <p:cNvGrpSpPr/>
          <p:nvPr/>
        </p:nvGrpSpPr>
        <p:grpSpPr>
          <a:xfrm>
            <a:off x="5623245" y="312497"/>
            <a:ext cx="3517800" cy="6396000"/>
            <a:chOff x="5508625" y="188912"/>
            <a:chExt cx="3517800" cy="6396000"/>
          </a:xfrm>
        </p:grpSpPr>
        <p:pic>
          <p:nvPicPr>
            <p:cNvPr id="345" name="Google Shape;345;p56"/>
            <p:cNvPicPr preferRelativeResize="0"/>
            <p:nvPr/>
          </p:nvPicPr>
          <p:blipFill rotWithShape="1">
            <a:blip r:embed="rId4">
              <a:alphaModFix/>
            </a:blip>
            <a:srcRect b="0" l="2089" r="2089" t="0"/>
            <a:stretch/>
          </p:blipFill>
          <p:spPr>
            <a:xfrm>
              <a:off x="5508625" y="188912"/>
              <a:ext cx="3517800" cy="5472000"/>
            </a:xfrm>
            <a:prstGeom prst="rect">
              <a:avLst/>
            </a:prstGeom>
            <a:noFill/>
            <a:ln>
              <a:noFill/>
            </a:ln>
          </p:spPr>
        </p:pic>
        <p:sp>
          <p:nvSpPr>
            <p:cNvPr id="346" name="Google Shape;346;p56"/>
            <p:cNvSpPr txBox="1"/>
            <p:nvPr/>
          </p:nvSpPr>
          <p:spPr>
            <a:xfrm>
              <a:off x="5508625" y="5660912"/>
              <a:ext cx="3517800" cy="924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BBE0E3"/>
                </a:buClr>
                <a:buFont typeface="Arial"/>
                <a:buNone/>
              </a:pPr>
              <a:r>
                <a:rPr b="0" i="0" lang="en" sz="1800" u="none" cap="none" strike="noStrike">
                  <a:solidFill>
                    <a:srgbClr val="CCCCCC"/>
                  </a:solidFill>
                  <a:latin typeface="Open Sans"/>
                  <a:ea typeface="Open Sans"/>
                  <a:cs typeface="Open Sans"/>
                  <a:sym typeface="Open Sans"/>
                </a:rPr>
                <a:t>Leonardo da Vinci</a:t>
              </a:r>
              <a:endParaRPr>
                <a:solidFill>
                  <a:srgbClr val="CCCCCC"/>
                </a:solidFill>
                <a:latin typeface="Open Sans"/>
                <a:ea typeface="Open Sans"/>
                <a:cs typeface="Open Sans"/>
                <a:sym typeface="Open Sans"/>
              </a:endParaRPr>
            </a:p>
            <a:p>
              <a:pPr indent="0" lvl="0" marL="0" marR="0" rtl="0" algn="ctr">
                <a:lnSpc>
                  <a:spcPct val="100000"/>
                </a:lnSpc>
                <a:spcBef>
                  <a:spcPts val="0"/>
                </a:spcBef>
                <a:spcAft>
                  <a:spcPts val="0"/>
                </a:spcAft>
                <a:buClr>
                  <a:srgbClr val="BBE0E3"/>
                </a:buClr>
                <a:buFont typeface="Arial"/>
                <a:buNone/>
              </a:pPr>
              <a:r>
                <a:rPr b="1" i="1" lang="en" sz="1800" u="none" cap="none" strike="noStrike">
                  <a:solidFill>
                    <a:srgbClr val="F3F3F3"/>
                  </a:solidFill>
                  <a:latin typeface="Open Sans"/>
                  <a:ea typeface="Open Sans"/>
                  <a:cs typeface="Open Sans"/>
                  <a:sym typeface="Open Sans"/>
                </a:rPr>
                <a:t>La Giaconda (Mona Lisa)</a:t>
              </a:r>
              <a:endParaRPr b="1" i="0" sz="1800" u="none" cap="none" strike="noStrike">
                <a:solidFill>
                  <a:srgbClr val="F3F3F3"/>
                </a:solidFill>
                <a:latin typeface="Open Sans"/>
                <a:ea typeface="Open Sans"/>
                <a:cs typeface="Open Sans"/>
                <a:sym typeface="Open Sans"/>
              </a:endParaRPr>
            </a:p>
            <a:p>
              <a:pPr indent="0" lvl="0" marL="0" marR="0" rtl="0" algn="ctr">
                <a:lnSpc>
                  <a:spcPct val="100000"/>
                </a:lnSpc>
                <a:spcBef>
                  <a:spcPts val="0"/>
                </a:spcBef>
                <a:spcAft>
                  <a:spcPts val="0"/>
                </a:spcAft>
                <a:buClr>
                  <a:srgbClr val="BBE0E3"/>
                </a:buClr>
                <a:buFont typeface="Arial"/>
                <a:buNone/>
              </a:pPr>
              <a:r>
                <a:rPr b="0" i="0" lang="en" sz="1800" u="none" cap="none" strike="noStrike">
                  <a:solidFill>
                    <a:srgbClr val="CCCCCC"/>
                  </a:solidFill>
                  <a:latin typeface="Open Sans"/>
                  <a:ea typeface="Open Sans"/>
                  <a:cs typeface="Open Sans"/>
                  <a:sym typeface="Open Sans"/>
                </a:rPr>
                <a:t>1503-1519</a:t>
              </a:r>
              <a:endParaRPr>
                <a:solidFill>
                  <a:srgbClr val="CCCCCC"/>
                </a:solidFill>
                <a:latin typeface="Open Sans"/>
                <a:ea typeface="Open Sans"/>
                <a:cs typeface="Open Sans"/>
                <a:sym typeface="Open Sans"/>
              </a:endParaRPr>
            </a:p>
          </p:txBody>
        </p:sp>
      </p:grpSp>
      <p:sp>
        <p:nvSpPr>
          <p:cNvPr id="347" name="Google Shape;347;p56"/>
          <p:cNvSpPr txBox="1"/>
          <p:nvPr/>
        </p:nvSpPr>
        <p:spPr>
          <a:xfrm>
            <a:off x="1025" y="36500"/>
            <a:ext cx="5622300" cy="68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3600">
                <a:solidFill>
                  <a:srgbClr val="EFEFEF"/>
                </a:solidFill>
                <a:latin typeface="Oswald"/>
                <a:ea typeface="Oswald"/>
                <a:cs typeface="Oswald"/>
                <a:sym typeface="Oswald"/>
              </a:rPr>
              <a:t>Italian Renaissance</a:t>
            </a:r>
            <a:endParaRPr sz="3600">
              <a:solidFill>
                <a:srgbClr val="B7B7B7"/>
              </a:solidFill>
              <a:latin typeface="Average"/>
              <a:ea typeface="Average"/>
              <a:cs typeface="Average"/>
              <a:sym typeface="Average"/>
            </a:endParaRPr>
          </a:p>
        </p:txBody>
      </p:sp>
      <p:sp>
        <p:nvSpPr>
          <p:cNvPr descr="Translations" id="348" name="Google Shape;348;p56"/>
          <p:cNvSpPr txBox="1"/>
          <p:nvPr/>
        </p:nvSpPr>
        <p:spPr>
          <a:xfrm>
            <a:off x="2583329" y="725000"/>
            <a:ext cx="2565000" cy="242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15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500">
                <a:solidFill>
                  <a:srgbClr val="AAAAAA"/>
                </a:solidFill>
                <a:latin typeface="Average"/>
                <a:ea typeface="Average"/>
                <a:cs typeface="Average"/>
                <a:sym typeface="Average"/>
              </a:rPr>
              <a:t>ਇਤਾਲਵੀ ਪੁਨਰਜਾਗਰਣ</a:t>
            </a:r>
            <a:endParaRPr sz="15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500">
                <a:solidFill>
                  <a:srgbClr val="AAAAAA"/>
                </a:solidFill>
                <a:latin typeface="Average"/>
                <a:ea typeface="Average"/>
                <a:cs typeface="Average"/>
                <a:sym typeface="Average"/>
              </a:rPr>
              <a:t>Итальянское Возрождение</a:t>
            </a:r>
            <a:endParaRPr sz="15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500">
                <a:solidFill>
                  <a:srgbClr val="AAAAAA"/>
                </a:solidFill>
                <a:latin typeface="Average"/>
                <a:ea typeface="Average"/>
                <a:cs typeface="Average"/>
                <a:sym typeface="Average"/>
              </a:rPr>
              <a:t>Renaissance Talyaani</a:t>
            </a:r>
            <a:endParaRPr sz="15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500">
                <a:solidFill>
                  <a:srgbClr val="AAAAAA"/>
                </a:solidFill>
                <a:latin typeface="Average"/>
                <a:ea typeface="Average"/>
                <a:cs typeface="Average"/>
                <a:sym typeface="Average"/>
              </a:rPr>
              <a:t>Renacimiento italiano</a:t>
            </a:r>
            <a:endParaRPr sz="15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500">
                <a:solidFill>
                  <a:srgbClr val="AAAAAA"/>
                </a:solidFill>
                <a:latin typeface="Average"/>
                <a:ea typeface="Average"/>
                <a:cs typeface="Average"/>
                <a:sym typeface="Average"/>
              </a:rPr>
              <a:t>Renaissance ya Italia</a:t>
            </a:r>
            <a:endParaRPr sz="15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500">
                <a:solidFill>
                  <a:srgbClr val="AAAAAA"/>
                </a:solidFill>
                <a:latin typeface="Average"/>
                <a:ea typeface="Average"/>
                <a:cs typeface="Average"/>
                <a:sym typeface="Average"/>
              </a:rPr>
              <a:t>Italian Renaissance</a:t>
            </a:r>
            <a:endParaRPr sz="15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500">
                <a:solidFill>
                  <a:srgbClr val="AAAAAA"/>
                </a:solidFill>
                <a:latin typeface="Average"/>
                <a:ea typeface="Average"/>
                <a:cs typeface="Average"/>
                <a:sym typeface="Average"/>
              </a:rPr>
              <a:t>İtalyan Rönesansı</a:t>
            </a:r>
            <a:endParaRPr sz="15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500">
                <a:solidFill>
                  <a:srgbClr val="AAAAAA"/>
                </a:solidFill>
                <a:latin typeface="Average"/>
                <a:ea typeface="Average"/>
                <a:cs typeface="Average"/>
                <a:sym typeface="Average"/>
              </a:rPr>
              <a:t>Італійський Ренесанс</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Phục hưng Ý</a:t>
            </a:r>
            <a:endParaRPr sz="1700">
              <a:solidFill>
                <a:srgbClr val="AAAAAA"/>
              </a:solidFill>
              <a:latin typeface="Average"/>
              <a:ea typeface="Average"/>
              <a:cs typeface="Average"/>
              <a:sym typeface="Average"/>
            </a:endParaRPr>
          </a:p>
        </p:txBody>
      </p:sp>
      <p:sp>
        <p:nvSpPr>
          <p:cNvPr descr="Translations" id="349" name="Google Shape;349;p56"/>
          <p:cNvSpPr txBox="1"/>
          <p:nvPr/>
        </p:nvSpPr>
        <p:spPr>
          <a:xfrm>
            <a:off x="0" y="725000"/>
            <a:ext cx="2583300" cy="242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500">
                <a:solidFill>
                  <a:srgbClr val="AAAAAA"/>
                </a:solidFill>
                <a:latin typeface="Average"/>
                <a:ea typeface="Average"/>
                <a:cs typeface="Average"/>
                <a:sym typeface="Average"/>
              </a:rPr>
              <a:t>የጣሊያን ህዳሴ</a:t>
            </a:r>
            <a:endParaRPr sz="1500">
              <a:solidFill>
                <a:srgbClr val="AAAAAA"/>
              </a:solidFill>
              <a:latin typeface="Average"/>
              <a:ea typeface="Average"/>
              <a:cs typeface="Average"/>
              <a:sym typeface="Average"/>
            </a:endParaRPr>
          </a:p>
          <a:p>
            <a:pPr indent="0" lvl="0" marL="0" rtl="1" algn="ctr">
              <a:spcBef>
                <a:spcPts val="0"/>
              </a:spcBef>
              <a:spcAft>
                <a:spcPts val="0"/>
              </a:spcAft>
              <a:buNone/>
            </a:pPr>
            <a:r>
              <a:rPr lang="en" sz="1500">
                <a:solidFill>
                  <a:srgbClr val="AAAAAA"/>
                </a:solidFill>
                <a:latin typeface="Average"/>
                <a:ea typeface="Average"/>
                <a:cs typeface="Average"/>
                <a:sym typeface="Average"/>
              </a:rPr>
              <a:t>عصر النهضة الإيطالية</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Renaixement italià</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意大利文艺复兴</a:t>
            </a:r>
            <a:endParaRPr sz="1500">
              <a:solidFill>
                <a:srgbClr val="AAAAAA"/>
              </a:solidFill>
              <a:latin typeface="Average"/>
              <a:ea typeface="Average"/>
              <a:cs typeface="Average"/>
              <a:sym typeface="Average"/>
            </a:endParaRPr>
          </a:p>
          <a:p>
            <a:pPr indent="0" lvl="0" marL="0" rtl="1" algn="ctr">
              <a:spcBef>
                <a:spcPts val="0"/>
              </a:spcBef>
              <a:spcAft>
                <a:spcPts val="0"/>
              </a:spcAft>
              <a:buNone/>
            </a:pPr>
            <a:r>
              <a:rPr lang="en" sz="1500">
                <a:solidFill>
                  <a:srgbClr val="AAAAAA"/>
                </a:solidFill>
                <a:latin typeface="Average"/>
                <a:ea typeface="Average"/>
                <a:cs typeface="Average"/>
                <a:sym typeface="Average"/>
              </a:rPr>
              <a:t>رنسانس ایتالیایی</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इतालवी पुनर्जागरण</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イタリアルネサンス</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이탈리아 르네상스</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Ronesansa Îtalî</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Renascimento italiano</a:t>
            </a:r>
            <a:endParaRPr sz="2000">
              <a:solidFill>
                <a:srgbClr val="CACACA"/>
              </a:solidFill>
              <a:latin typeface="Average"/>
              <a:ea typeface="Average"/>
              <a:cs typeface="Average"/>
              <a:sym typeface="Average"/>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53" name="Shape 353"/>
        <p:cNvGrpSpPr/>
        <p:nvPr/>
      </p:nvGrpSpPr>
      <p:grpSpPr>
        <a:xfrm>
          <a:off x="0" y="0"/>
          <a:ext cx="0" cy="0"/>
          <a:chOff x="0" y="0"/>
          <a:chExt cx="0" cy="0"/>
        </a:xfrm>
      </p:grpSpPr>
      <p:grpSp>
        <p:nvGrpSpPr>
          <p:cNvPr id="354" name="Google Shape;354;p57"/>
          <p:cNvGrpSpPr/>
          <p:nvPr/>
        </p:nvGrpSpPr>
        <p:grpSpPr>
          <a:xfrm>
            <a:off x="152400" y="1882801"/>
            <a:ext cx="3037800" cy="4405799"/>
            <a:chOff x="815550" y="2452201"/>
            <a:chExt cx="3037800" cy="4405799"/>
          </a:xfrm>
        </p:grpSpPr>
        <p:pic>
          <p:nvPicPr>
            <p:cNvPr descr="Velazquez_-_Las_Meninas" id="355" name="Google Shape;355;p57"/>
            <p:cNvPicPr preferRelativeResize="0"/>
            <p:nvPr/>
          </p:nvPicPr>
          <p:blipFill rotWithShape="1">
            <a:blip r:embed="rId3">
              <a:alphaModFix/>
            </a:blip>
            <a:srcRect b="0" l="0" r="0" t="0"/>
            <a:stretch/>
          </p:blipFill>
          <p:spPr>
            <a:xfrm>
              <a:off x="815550" y="2452201"/>
              <a:ext cx="3037800" cy="3481800"/>
            </a:xfrm>
            <a:prstGeom prst="rect">
              <a:avLst/>
            </a:prstGeom>
            <a:noFill/>
            <a:ln>
              <a:noFill/>
            </a:ln>
          </p:spPr>
        </p:pic>
        <p:sp>
          <p:nvSpPr>
            <p:cNvPr id="356" name="Google Shape;356;p57"/>
            <p:cNvSpPr txBox="1"/>
            <p:nvPr/>
          </p:nvSpPr>
          <p:spPr>
            <a:xfrm>
              <a:off x="815550" y="5934000"/>
              <a:ext cx="3037800" cy="924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BBE0E3"/>
                </a:buClr>
                <a:buFont typeface="Arial"/>
                <a:buNone/>
              </a:pPr>
              <a:r>
                <a:rPr b="0" i="0" lang="en" sz="1800" u="none" cap="none" strike="noStrike">
                  <a:solidFill>
                    <a:srgbClr val="CCCCCC"/>
                  </a:solidFill>
                  <a:latin typeface="Open Sans"/>
                  <a:ea typeface="Open Sans"/>
                  <a:cs typeface="Open Sans"/>
                  <a:sym typeface="Open Sans"/>
                </a:rPr>
                <a:t>Diego Velázquez</a:t>
              </a:r>
              <a:endParaRPr>
                <a:solidFill>
                  <a:srgbClr val="CCCCCC"/>
                </a:solidFill>
                <a:latin typeface="Open Sans"/>
                <a:ea typeface="Open Sans"/>
                <a:cs typeface="Open Sans"/>
                <a:sym typeface="Open Sans"/>
              </a:endParaRPr>
            </a:p>
            <a:p>
              <a:pPr indent="0" lvl="0" marL="0" marR="0" rtl="0" algn="ctr">
                <a:lnSpc>
                  <a:spcPct val="100000"/>
                </a:lnSpc>
                <a:spcBef>
                  <a:spcPts val="0"/>
                </a:spcBef>
                <a:spcAft>
                  <a:spcPts val="0"/>
                </a:spcAft>
                <a:buClr>
                  <a:srgbClr val="BBE0E3"/>
                </a:buClr>
                <a:buFont typeface="Arial"/>
                <a:buNone/>
              </a:pPr>
              <a:r>
                <a:rPr b="1" i="1" lang="en" sz="1800" u="none" cap="none" strike="noStrike">
                  <a:solidFill>
                    <a:srgbClr val="F3F3F3"/>
                  </a:solidFill>
                  <a:latin typeface="Open Sans"/>
                  <a:ea typeface="Open Sans"/>
                  <a:cs typeface="Open Sans"/>
                  <a:sym typeface="Open Sans"/>
                </a:rPr>
                <a:t>Las Meninas</a:t>
              </a:r>
              <a:endParaRPr b="1" i="0" sz="1800" u="none" cap="none" strike="noStrike">
                <a:solidFill>
                  <a:srgbClr val="F3F3F3"/>
                </a:solidFill>
                <a:latin typeface="Open Sans"/>
                <a:ea typeface="Open Sans"/>
                <a:cs typeface="Open Sans"/>
                <a:sym typeface="Open Sans"/>
              </a:endParaRPr>
            </a:p>
            <a:p>
              <a:pPr indent="0" lvl="0" marL="0" marR="0" rtl="0" algn="ctr">
                <a:lnSpc>
                  <a:spcPct val="100000"/>
                </a:lnSpc>
                <a:spcBef>
                  <a:spcPts val="0"/>
                </a:spcBef>
                <a:spcAft>
                  <a:spcPts val="0"/>
                </a:spcAft>
                <a:buClr>
                  <a:srgbClr val="BBE0E3"/>
                </a:buClr>
                <a:buFont typeface="Arial"/>
                <a:buNone/>
              </a:pPr>
              <a:r>
                <a:rPr b="0" i="0" lang="en" sz="1800" u="none" cap="none" strike="noStrike">
                  <a:solidFill>
                    <a:srgbClr val="CCCCCC"/>
                  </a:solidFill>
                  <a:latin typeface="Open Sans"/>
                  <a:ea typeface="Open Sans"/>
                  <a:cs typeface="Open Sans"/>
                  <a:sym typeface="Open Sans"/>
                </a:rPr>
                <a:t>1656</a:t>
              </a:r>
              <a:endParaRPr>
                <a:solidFill>
                  <a:srgbClr val="CCCCCC"/>
                </a:solidFill>
                <a:latin typeface="Open Sans"/>
                <a:ea typeface="Open Sans"/>
                <a:cs typeface="Open Sans"/>
                <a:sym typeface="Open Sans"/>
              </a:endParaRPr>
            </a:p>
          </p:txBody>
        </p:sp>
      </p:grpSp>
      <p:grpSp>
        <p:nvGrpSpPr>
          <p:cNvPr id="357" name="Google Shape;357;p57"/>
          <p:cNvGrpSpPr/>
          <p:nvPr/>
        </p:nvGrpSpPr>
        <p:grpSpPr>
          <a:xfrm>
            <a:off x="3451350" y="1882803"/>
            <a:ext cx="3327902" cy="4975197"/>
            <a:chOff x="5110650" y="1882803"/>
            <a:chExt cx="3327902" cy="4975197"/>
          </a:xfrm>
        </p:grpSpPr>
        <p:pic>
          <p:nvPicPr>
            <p:cNvPr descr="Gentileschi_-_Judith_Beheading_Holofernes" id="358" name="Google Shape;358;p57"/>
            <p:cNvPicPr preferRelativeResize="0"/>
            <p:nvPr/>
          </p:nvPicPr>
          <p:blipFill rotWithShape="1">
            <a:blip r:embed="rId4">
              <a:alphaModFix/>
            </a:blip>
            <a:srcRect b="0" l="0" r="0" t="0"/>
            <a:stretch/>
          </p:blipFill>
          <p:spPr>
            <a:xfrm>
              <a:off x="5110652" y="1882803"/>
              <a:ext cx="3327900" cy="4051200"/>
            </a:xfrm>
            <a:prstGeom prst="rect">
              <a:avLst/>
            </a:prstGeom>
            <a:noFill/>
            <a:ln>
              <a:noFill/>
            </a:ln>
          </p:spPr>
        </p:pic>
        <p:sp>
          <p:nvSpPr>
            <p:cNvPr id="359" name="Google Shape;359;p57"/>
            <p:cNvSpPr txBox="1"/>
            <p:nvPr/>
          </p:nvSpPr>
          <p:spPr>
            <a:xfrm>
              <a:off x="5110650" y="5934000"/>
              <a:ext cx="3327900" cy="924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BBE0E3"/>
                </a:buClr>
                <a:buFont typeface="Arial"/>
                <a:buNone/>
              </a:pPr>
              <a:r>
                <a:rPr b="0" i="0" lang="en" sz="1800" u="none" cap="none" strike="noStrike">
                  <a:solidFill>
                    <a:srgbClr val="CCCCCC"/>
                  </a:solidFill>
                  <a:latin typeface="Open Sans"/>
                  <a:ea typeface="Open Sans"/>
                  <a:cs typeface="Open Sans"/>
                  <a:sym typeface="Open Sans"/>
                </a:rPr>
                <a:t>Artemisia Gentileschi</a:t>
              </a:r>
              <a:endParaRPr>
                <a:solidFill>
                  <a:srgbClr val="CCCCCC"/>
                </a:solidFill>
                <a:latin typeface="Open Sans"/>
                <a:ea typeface="Open Sans"/>
                <a:cs typeface="Open Sans"/>
                <a:sym typeface="Open Sans"/>
              </a:endParaRPr>
            </a:p>
            <a:p>
              <a:pPr indent="0" lvl="0" marL="0" marR="0" rtl="0" algn="ctr">
                <a:lnSpc>
                  <a:spcPct val="100000"/>
                </a:lnSpc>
                <a:spcBef>
                  <a:spcPts val="0"/>
                </a:spcBef>
                <a:spcAft>
                  <a:spcPts val="0"/>
                </a:spcAft>
                <a:buClr>
                  <a:srgbClr val="BBE0E3"/>
                </a:buClr>
                <a:buFont typeface="Arial"/>
                <a:buNone/>
              </a:pPr>
              <a:r>
                <a:rPr b="1" i="1" lang="en" sz="1800" u="none" cap="none" strike="noStrike">
                  <a:solidFill>
                    <a:srgbClr val="F3F3F3"/>
                  </a:solidFill>
                  <a:latin typeface="Open Sans"/>
                  <a:ea typeface="Open Sans"/>
                  <a:cs typeface="Open Sans"/>
                  <a:sym typeface="Open Sans"/>
                </a:rPr>
                <a:t>Judith Slaying Holofernes</a:t>
              </a:r>
              <a:endParaRPr>
                <a:solidFill>
                  <a:srgbClr val="F3F3F3"/>
                </a:solidFill>
                <a:latin typeface="Open Sans"/>
                <a:ea typeface="Open Sans"/>
                <a:cs typeface="Open Sans"/>
                <a:sym typeface="Open Sans"/>
              </a:endParaRPr>
            </a:p>
            <a:p>
              <a:pPr indent="0" lvl="0" marL="0" marR="0" rtl="0" algn="ctr">
                <a:lnSpc>
                  <a:spcPct val="100000"/>
                </a:lnSpc>
                <a:spcBef>
                  <a:spcPts val="0"/>
                </a:spcBef>
                <a:spcAft>
                  <a:spcPts val="0"/>
                </a:spcAft>
                <a:buClr>
                  <a:srgbClr val="BBE0E3"/>
                </a:buClr>
                <a:buFont typeface="Arial"/>
                <a:buNone/>
              </a:pPr>
              <a:r>
                <a:rPr b="0" i="0" lang="en" sz="1800" u="none" cap="none" strike="noStrike">
                  <a:solidFill>
                    <a:srgbClr val="CCCCCC"/>
                  </a:solidFill>
                  <a:latin typeface="Open Sans"/>
                  <a:ea typeface="Open Sans"/>
                  <a:cs typeface="Open Sans"/>
                  <a:sym typeface="Open Sans"/>
                </a:rPr>
                <a:t>161</a:t>
              </a:r>
              <a:r>
                <a:rPr lang="en" sz="1800">
                  <a:solidFill>
                    <a:srgbClr val="CCCCCC"/>
                  </a:solidFill>
                  <a:latin typeface="Open Sans"/>
                  <a:ea typeface="Open Sans"/>
                  <a:cs typeface="Open Sans"/>
                  <a:sym typeface="Open Sans"/>
                </a:rPr>
                <a:t>4</a:t>
              </a:r>
              <a:r>
                <a:rPr b="0" i="0" lang="en" sz="1800" u="none" cap="none" strike="noStrike">
                  <a:solidFill>
                    <a:srgbClr val="CCCCCC"/>
                  </a:solidFill>
                  <a:latin typeface="Open Sans"/>
                  <a:ea typeface="Open Sans"/>
                  <a:cs typeface="Open Sans"/>
                  <a:sym typeface="Open Sans"/>
                </a:rPr>
                <a:t>-</a:t>
              </a:r>
              <a:r>
                <a:rPr lang="en" sz="1800">
                  <a:solidFill>
                    <a:srgbClr val="CCCCCC"/>
                  </a:solidFill>
                  <a:latin typeface="Open Sans"/>
                  <a:ea typeface="Open Sans"/>
                  <a:cs typeface="Open Sans"/>
                  <a:sym typeface="Open Sans"/>
                </a:rPr>
                <a:t>20</a:t>
              </a:r>
              <a:endParaRPr>
                <a:solidFill>
                  <a:srgbClr val="CCCCCC"/>
                </a:solidFill>
                <a:latin typeface="Open Sans"/>
                <a:ea typeface="Open Sans"/>
                <a:cs typeface="Open Sans"/>
                <a:sym typeface="Open Sans"/>
              </a:endParaRPr>
            </a:p>
          </p:txBody>
        </p:sp>
      </p:grpSp>
      <p:sp>
        <p:nvSpPr>
          <p:cNvPr descr="Translations" id="360" name="Google Shape;360;p57"/>
          <p:cNvSpPr txBox="1"/>
          <p:nvPr/>
        </p:nvSpPr>
        <p:spPr>
          <a:xfrm>
            <a:off x="6872975" y="0"/>
            <a:ext cx="2223600" cy="6858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sz="2000">
                <a:solidFill>
                  <a:srgbClr val="AAAAAA"/>
                </a:solidFill>
                <a:latin typeface="Average"/>
                <a:ea typeface="Average"/>
                <a:cs typeface="Average"/>
                <a:sym typeface="Average"/>
              </a:rPr>
              <a:t>ባሮክ አርት</a:t>
            </a:r>
            <a:endParaRPr sz="2000">
              <a:solidFill>
                <a:srgbClr val="AAAAAA"/>
              </a:solidFill>
              <a:latin typeface="Average"/>
              <a:ea typeface="Average"/>
              <a:cs typeface="Average"/>
              <a:sym typeface="Average"/>
            </a:endParaRPr>
          </a:p>
          <a:p>
            <a:pPr indent="0" lvl="0" marL="0" rtl="1" algn="r">
              <a:spcBef>
                <a:spcPts val="0"/>
              </a:spcBef>
              <a:spcAft>
                <a:spcPts val="0"/>
              </a:spcAft>
              <a:buNone/>
            </a:pPr>
            <a:r>
              <a:rPr lang="en" sz="2000">
                <a:solidFill>
                  <a:srgbClr val="AAAAAA"/>
                </a:solidFill>
                <a:latin typeface="Average"/>
                <a:ea typeface="Average"/>
                <a:cs typeface="Average"/>
                <a:sym typeface="Average"/>
              </a:rPr>
              <a:t>الفن الباروكي</a:t>
            </a:r>
            <a:endParaRPr sz="2000">
              <a:solidFill>
                <a:srgbClr val="AAAAAA"/>
              </a:solidFill>
              <a:latin typeface="Average"/>
              <a:ea typeface="Average"/>
              <a:cs typeface="Average"/>
              <a:sym typeface="Average"/>
            </a:endParaRPr>
          </a:p>
          <a:p>
            <a:pPr indent="0" lvl="0" marL="0" rtl="0" algn="l">
              <a:spcBef>
                <a:spcPts val="0"/>
              </a:spcBef>
              <a:spcAft>
                <a:spcPts val="0"/>
              </a:spcAft>
              <a:buNone/>
            </a:pPr>
            <a:r>
              <a:rPr lang="en" sz="2000">
                <a:solidFill>
                  <a:srgbClr val="AAAAAA"/>
                </a:solidFill>
                <a:latin typeface="Average"/>
                <a:ea typeface="Average"/>
                <a:cs typeface="Average"/>
                <a:sym typeface="Average"/>
              </a:rPr>
              <a:t>Art Barroc</a:t>
            </a:r>
            <a:endParaRPr sz="2000">
              <a:solidFill>
                <a:srgbClr val="AAAAAA"/>
              </a:solidFill>
              <a:latin typeface="Average"/>
              <a:ea typeface="Average"/>
              <a:cs typeface="Average"/>
              <a:sym typeface="Average"/>
            </a:endParaRPr>
          </a:p>
          <a:p>
            <a:pPr indent="0" lvl="0" marL="0" rtl="0" algn="l">
              <a:spcBef>
                <a:spcPts val="0"/>
              </a:spcBef>
              <a:spcAft>
                <a:spcPts val="0"/>
              </a:spcAft>
              <a:buNone/>
            </a:pPr>
            <a:r>
              <a:rPr lang="en" sz="2000">
                <a:solidFill>
                  <a:srgbClr val="AAAAAA"/>
                </a:solidFill>
                <a:latin typeface="Average"/>
                <a:ea typeface="Average"/>
                <a:cs typeface="Average"/>
                <a:sym typeface="Average"/>
              </a:rPr>
              <a:t>巴洛克艺术</a:t>
            </a:r>
            <a:endParaRPr sz="2000">
              <a:solidFill>
                <a:srgbClr val="AAAAAA"/>
              </a:solidFill>
              <a:latin typeface="Average"/>
              <a:ea typeface="Average"/>
              <a:cs typeface="Average"/>
              <a:sym typeface="Average"/>
            </a:endParaRPr>
          </a:p>
          <a:p>
            <a:pPr indent="0" lvl="0" marL="0" rtl="1" algn="r">
              <a:spcBef>
                <a:spcPts val="0"/>
              </a:spcBef>
              <a:spcAft>
                <a:spcPts val="0"/>
              </a:spcAft>
              <a:buNone/>
            </a:pPr>
            <a:r>
              <a:rPr lang="en" sz="2000">
                <a:solidFill>
                  <a:srgbClr val="AAAAAA"/>
                </a:solidFill>
                <a:latin typeface="Average"/>
                <a:ea typeface="Average"/>
                <a:cs typeface="Average"/>
                <a:sym typeface="Average"/>
              </a:rPr>
              <a:t>هنر باروک</a:t>
            </a:r>
            <a:endParaRPr sz="2000">
              <a:solidFill>
                <a:srgbClr val="AAAAAA"/>
              </a:solidFill>
              <a:latin typeface="Average"/>
              <a:ea typeface="Average"/>
              <a:cs typeface="Average"/>
              <a:sym typeface="Average"/>
            </a:endParaRPr>
          </a:p>
          <a:p>
            <a:pPr indent="0" lvl="0" marL="0" rtl="0" algn="l">
              <a:spcBef>
                <a:spcPts val="0"/>
              </a:spcBef>
              <a:spcAft>
                <a:spcPts val="0"/>
              </a:spcAft>
              <a:buNone/>
            </a:pPr>
            <a:r>
              <a:rPr lang="en" sz="2000">
                <a:solidFill>
                  <a:srgbClr val="AAAAAA"/>
                </a:solidFill>
                <a:latin typeface="Average"/>
                <a:ea typeface="Average"/>
                <a:cs typeface="Average"/>
                <a:sym typeface="Average"/>
              </a:rPr>
              <a:t>बारोक कला</a:t>
            </a:r>
            <a:endParaRPr sz="2000">
              <a:solidFill>
                <a:srgbClr val="AAAAAA"/>
              </a:solidFill>
              <a:latin typeface="Average"/>
              <a:ea typeface="Average"/>
              <a:cs typeface="Average"/>
              <a:sym typeface="Average"/>
            </a:endParaRPr>
          </a:p>
          <a:p>
            <a:pPr indent="0" lvl="0" marL="0" rtl="0" algn="l">
              <a:spcBef>
                <a:spcPts val="0"/>
              </a:spcBef>
              <a:spcAft>
                <a:spcPts val="0"/>
              </a:spcAft>
              <a:buNone/>
            </a:pPr>
            <a:r>
              <a:rPr lang="en" sz="2000">
                <a:solidFill>
                  <a:srgbClr val="AAAAAA"/>
                </a:solidFill>
                <a:latin typeface="Average"/>
                <a:ea typeface="Average"/>
                <a:cs typeface="Average"/>
                <a:sym typeface="Average"/>
              </a:rPr>
              <a:t>バロック美術</a:t>
            </a:r>
            <a:endParaRPr sz="2000">
              <a:solidFill>
                <a:srgbClr val="AAAAAA"/>
              </a:solidFill>
              <a:latin typeface="Average"/>
              <a:ea typeface="Average"/>
              <a:cs typeface="Average"/>
              <a:sym typeface="Average"/>
            </a:endParaRPr>
          </a:p>
          <a:p>
            <a:pPr indent="0" lvl="0" marL="0" rtl="0" algn="l">
              <a:spcBef>
                <a:spcPts val="0"/>
              </a:spcBef>
              <a:spcAft>
                <a:spcPts val="0"/>
              </a:spcAft>
              <a:buNone/>
            </a:pPr>
            <a:r>
              <a:rPr lang="en" sz="2000">
                <a:solidFill>
                  <a:srgbClr val="AAAAAA"/>
                </a:solidFill>
                <a:latin typeface="Average"/>
                <a:ea typeface="Average"/>
                <a:cs typeface="Average"/>
                <a:sym typeface="Average"/>
              </a:rPr>
              <a:t>바로크 예술</a:t>
            </a:r>
            <a:endParaRPr sz="2000">
              <a:solidFill>
                <a:srgbClr val="AAAAAA"/>
              </a:solidFill>
              <a:latin typeface="Average"/>
              <a:ea typeface="Average"/>
              <a:cs typeface="Average"/>
              <a:sym typeface="Average"/>
            </a:endParaRPr>
          </a:p>
          <a:p>
            <a:pPr indent="0" lvl="0" marL="0" rtl="0" algn="l">
              <a:spcBef>
                <a:spcPts val="0"/>
              </a:spcBef>
              <a:spcAft>
                <a:spcPts val="0"/>
              </a:spcAft>
              <a:buNone/>
            </a:pPr>
            <a:r>
              <a:rPr lang="en" sz="2000">
                <a:solidFill>
                  <a:srgbClr val="AAAAAA"/>
                </a:solidFill>
                <a:latin typeface="Average"/>
                <a:ea typeface="Average"/>
                <a:cs typeface="Average"/>
                <a:sym typeface="Average"/>
              </a:rPr>
              <a:t>Hunera Barok</a:t>
            </a:r>
            <a:endParaRPr sz="2000">
              <a:solidFill>
                <a:srgbClr val="AAAAAA"/>
              </a:solidFill>
              <a:latin typeface="Average"/>
              <a:ea typeface="Average"/>
              <a:cs typeface="Average"/>
              <a:sym typeface="Average"/>
            </a:endParaRPr>
          </a:p>
          <a:p>
            <a:pPr indent="0" lvl="0" marL="0" rtl="0" algn="l">
              <a:spcBef>
                <a:spcPts val="0"/>
              </a:spcBef>
              <a:spcAft>
                <a:spcPts val="0"/>
              </a:spcAft>
              <a:buNone/>
            </a:pPr>
            <a:r>
              <a:rPr lang="en" sz="2000">
                <a:solidFill>
                  <a:srgbClr val="AAAAAA"/>
                </a:solidFill>
                <a:latin typeface="Average"/>
                <a:ea typeface="Average"/>
                <a:cs typeface="Average"/>
                <a:sym typeface="Average"/>
              </a:rPr>
              <a:t>Arte Barroca</a:t>
            </a:r>
            <a:endParaRPr sz="2000">
              <a:solidFill>
                <a:srgbClr val="AAAAAA"/>
              </a:solidFill>
              <a:latin typeface="Average"/>
              <a:ea typeface="Average"/>
              <a:cs typeface="Average"/>
              <a:sym typeface="Average"/>
            </a:endParaRPr>
          </a:p>
          <a:p>
            <a:pPr indent="0" lvl="0" marL="0" rtl="0" algn="l">
              <a:spcBef>
                <a:spcPts val="0"/>
              </a:spcBef>
              <a:spcAft>
                <a:spcPts val="0"/>
              </a:spcAft>
              <a:buNone/>
            </a:pPr>
            <a:r>
              <a:rPr lang="en" sz="2000">
                <a:solidFill>
                  <a:srgbClr val="AAAAAA"/>
                </a:solidFill>
                <a:latin typeface="Average"/>
                <a:ea typeface="Average"/>
                <a:cs typeface="Average"/>
                <a:sym typeface="Average"/>
              </a:rPr>
              <a:t>ਬਾਰੋਕ ਆਰਟ</a:t>
            </a:r>
            <a:endParaRPr sz="2000">
              <a:solidFill>
                <a:srgbClr val="AAAAAA"/>
              </a:solidFill>
              <a:latin typeface="Average"/>
              <a:ea typeface="Average"/>
              <a:cs typeface="Average"/>
              <a:sym typeface="Average"/>
            </a:endParaRPr>
          </a:p>
          <a:p>
            <a:pPr indent="0" lvl="0" marL="0" rtl="0" algn="l">
              <a:spcBef>
                <a:spcPts val="0"/>
              </a:spcBef>
              <a:spcAft>
                <a:spcPts val="0"/>
              </a:spcAft>
              <a:buNone/>
            </a:pPr>
            <a:r>
              <a:rPr lang="en" sz="2000">
                <a:solidFill>
                  <a:srgbClr val="AAAAAA"/>
                </a:solidFill>
                <a:latin typeface="Average"/>
                <a:ea typeface="Average"/>
                <a:cs typeface="Average"/>
                <a:sym typeface="Average"/>
              </a:rPr>
              <a:t>Искусство барокко</a:t>
            </a:r>
            <a:endParaRPr sz="2000">
              <a:solidFill>
                <a:srgbClr val="AAAAAA"/>
              </a:solidFill>
              <a:latin typeface="Average"/>
              <a:ea typeface="Average"/>
              <a:cs typeface="Average"/>
              <a:sym typeface="Average"/>
            </a:endParaRPr>
          </a:p>
          <a:p>
            <a:pPr indent="0" lvl="0" marL="0" rtl="0" algn="l">
              <a:spcBef>
                <a:spcPts val="0"/>
              </a:spcBef>
              <a:spcAft>
                <a:spcPts val="0"/>
              </a:spcAft>
              <a:buNone/>
            </a:pPr>
            <a:r>
              <a:rPr lang="en" sz="2000">
                <a:solidFill>
                  <a:srgbClr val="AAAAAA"/>
                </a:solidFill>
                <a:latin typeface="Average"/>
                <a:ea typeface="Average"/>
                <a:cs typeface="Average"/>
                <a:sym typeface="Average"/>
              </a:rPr>
              <a:t>Farshaxan Baroque</a:t>
            </a:r>
            <a:endParaRPr sz="2000">
              <a:solidFill>
                <a:srgbClr val="AAAAAA"/>
              </a:solidFill>
              <a:latin typeface="Average"/>
              <a:ea typeface="Average"/>
              <a:cs typeface="Average"/>
              <a:sym typeface="Average"/>
            </a:endParaRPr>
          </a:p>
          <a:p>
            <a:pPr indent="0" lvl="0" marL="0" rtl="0" algn="l">
              <a:spcBef>
                <a:spcPts val="0"/>
              </a:spcBef>
              <a:spcAft>
                <a:spcPts val="0"/>
              </a:spcAft>
              <a:buNone/>
            </a:pPr>
            <a:r>
              <a:rPr lang="en" sz="2000">
                <a:solidFill>
                  <a:srgbClr val="AAAAAA"/>
                </a:solidFill>
                <a:latin typeface="Average"/>
                <a:ea typeface="Average"/>
                <a:cs typeface="Average"/>
                <a:sym typeface="Average"/>
              </a:rPr>
              <a:t>Arte Barroco</a:t>
            </a:r>
            <a:endParaRPr sz="2000">
              <a:solidFill>
                <a:srgbClr val="AAAAAA"/>
              </a:solidFill>
              <a:latin typeface="Average"/>
              <a:ea typeface="Average"/>
              <a:cs typeface="Average"/>
              <a:sym typeface="Average"/>
            </a:endParaRPr>
          </a:p>
          <a:p>
            <a:pPr indent="0" lvl="0" marL="0" rtl="0" algn="l">
              <a:spcBef>
                <a:spcPts val="0"/>
              </a:spcBef>
              <a:spcAft>
                <a:spcPts val="0"/>
              </a:spcAft>
              <a:buNone/>
            </a:pPr>
            <a:r>
              <a:rPr lang="en" sz="2000">
                <a:solidFill>
                  <a:srgbClr val="AAAAAA"/>
                </a:solidFill>
                <a:latin typeface="Average"/>
                <a:ea typeface="Average"/>
                <a:cs typeface="Average"/>
                <a:sym typeface="Average"/>
              </a:rPr>
              <a:t>Sanaa ya Baroque</a:t>
            </a:r>
            <a:endParaRPr sz="2000">
              <a:solidFill>
                <a:srgbClr val="AAAAAA"/>
              </a:solidFill>
              <a:latin typeface="Average"/>
              <a:ea typeface="Average"/>
              <a:cs typeface="Average"/>
              <a:sym typeface="Average"/>
            </a:endParaRPr>
          </a:p>
          <a:p>
            <a:pPr indent="0" lvl="0" marL="0" rtl="0" algn="l">
              <a:spcBef>
                <a:spcPts val="0"/>
              </a:spcBef>
              <a:spcAft>
                <a:spcPts val="0"/>
              </a:spcAft>
              <a:buNone/>
            </a:pPr>
            <a:r>
              <a:rPr lang="en" sz="2000">
                <a:solidFill>
                  <a:srgbClr val="AAAAAA"/>
                </a:solidFill>
                <a:latin typeface="Average"/>
                <a:ea typeface="Average"/>
                <a:cs typeface="Average"/>
                <a:sym typeface="Average"/>
              </a:rPr>
              <a:t>Baroque Art</a:t>
            </a:r>
            <a:endParaRPr sz="2000">
              <a:solidFill>
                <a:srgbClr val="AAAAAA"/>
              </a:solidFill>
              <a:latin typeface="Average"/>
              <a:ea typeface="Average"/>
              <a:cs typeface="Average"/>
              <a:sym typeface="Average"/>
            </a:endParaRPr>
          </a:p>
          <a:p>
            <a:pPr indent="0" lvl="0" marL="0" rtl="0" algn="l">
              <a:spcBef>
                <a:spcPts val="0"/>
              </a:spcBef>
              <a:spcAft>
                <a:spcPts val="0"/>
              </a:spcAft>
              <a:buNone/>
            </a:pPr>
            <a:r>
              <a:rPr lang="en" sz="2000">
                <a:solidFill>
                  <a:srgbClr val="AAAAAA"/>
                </a:solidFill>
                <a:latin typeface="Average"/>
                <a:ea typeface="Average"/>
                <a:cs typeface="Average"/>
                <a:sym typeface="Average"/>
              </a:rPr>
              <a:t>Barok Sanatı</a:t>
            </a:r>
            <a:endParaRPr sz="2000">
              <a:solidFill>
                <a:srgbClr val="AAAAAA"/>
              </a:solidFill>
              <a:latin typeface="Average"/>
              <a:ea typeface="Average"/>
              <a:cs typeface="Average"/>
              <a:sym typeface="Average"/>
            </a:endParaRPr>
          </a:p>
          <a:p>
            <a:pPr indent="0" lvl="0" marL="0" rtl="0" algn="l">
              <a:spcBef>
                <a:spcPts val="0"/>
              </a:spcBef>
              <a:spcAft>
                <a:spcPts val="0"/>
              </a:spcAft>
              <a:buNone/>
            </a:pPr>
            <a:r>
              <a:rPr lang="en" sz="2000">
                <a:solidFill>
                  <a:srgbClr val="AAAAAA"/>
                </a:solidFill>
                <a:latin typeface="Average"/>
                <a:ea typeface="Average"/>
                <a:cs typeface="Average"/>
                <a:sym typeface="Average"/>
              </a:rPr>
              <a:t>мистецтво бароко</a:t>
            </a:r>
            <a:endParaRPr sz="2000">
              <a:solidFill>
                <a:srgbClr val="AAAAAA"/>
              </a:solidFill>
              <a:latin typeface="Average"/>
              <a:ea typeface="Average"/>
              <a:cs typeface="Average"/>
              <a:sym typeface="Average"/>
            </a:endParaRPr>
          </a:p>
          <a:p>
            <a:pPr indent="0" lvl="0" marL="0" rtl="0" algn="l">
              <a:spcBef>
                <a:spcPts val="0"/>
              </a:spcBef>
              <a:spcAft>
                <a:spcPts val="0"/>
              </a:spcAft>
              <a:buNone/>
            </a:pPr>
            <a:r>
              <a:rPr lang="en" sz="2000">
                <a:solidFill>
                  <a:srgbClr val="AAAAAA"/>
                </a:solidFill>
                <a:latin typeface="Average"/>
                <a:ea typeface="Average"/>
                <a:cs typeface="Average"/>
                <a:sym typeface="Average"/>
              </a:rPr>
              <a:t>Nghệ thuật Baroque</a:t>
            </a:r>
            <a:endParaRPr sz="5600">
              <a:solidFill>
                <a:srgbClr val="B7B7B7"/>
              </a:solidFill>
              <a:latin typeface="Average"/>
              <a:ea typeface="Average"/>
              <a:cs typeface="Average"/>
              <a:sym typeface="Average"/>
            </a:endParaRPr>
          </a:p>
        </p:txBody>
      </p:sp>
      <p:sp>
        <p:nvSpPr>
          <p:cNvPr id="361" name="Google Shape;361;p57"/>
          <p:cNvSpPr txBox="1"/>
          <p:nvPr/>
        </p:nvSpPr>
        <p:spPr>
          <a:xfrm>
            <a:off x="0" y="0"/>
            <a:ext cx="6779400" cy="1882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3600">
                <a:solidFill>
                  <a:srgbClr val="EFEFEF"/>
                </a:solidFill>
                <a:latin typeface="Oswald"/>
                <a:ea typeface="Oswald"/>
                <a:cs typeface="Oswald"/>
                <a:sym typeface="Oswald"/>
              </a:rPr>
              <a:t>Baroque Art</a:t>
            </a:r>
            <a:endParaRPr sz="3600">
              <a:solidFill>
                <a:srgbClr val="B7B7B7"/>
              </a:solidFill>
              <a:latin typeface="Average"/>
              <a:ea typeface="Average"/>
              <a:cs typeface="Average"/>
              <a:sym typeface="Average"/>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65" name="Shape 365"/>
        <p:cNvGrpSpPr/>
        <p:nvPr/>
      </p:nvGrpSpPr>
      <p:grpSpPr>
        <a:xfrm>
          <a:off x="0" y="0"/>
          <a:ext cx="0" cy="0"/>
          <a:chOff x="0" y="0"/>
          <a:chExt cx="0" cy="0"/>
        </a:xfrm>
      </p:grpSpPr>
      <p:sp>
        <p:nvSpPr>
          <p:cNvPr descr="Column 1" id="366" name="Google Shape;366;p58"/>
          <p:cNvSpPr txBox="1"/>
          <p:nvPr/>
        </p:nvSpPr>
        <p:spPr>
          <a:xfrm>
            <a:off x="0" y="2638200"/>
            <a:ext cx="3045000" cy="1581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a:solidFill>
                  <a:srgbClr val="AAAAAA"/>
                </a:solidFill>
                <a:latin typeface="Average"/>
                <a:ea typeface="Average"/>
                <a:cs typeface="Average"/>
                <a:sym typeface="Average"/>
              </a:rPr>
              <a:t>ሮማንቲክ እና ኒዮክላሲካል አርት</a:t>
            </a:r>
            <a:endParaRPr>
              <a:solidFill>
                <a:srgbClr val="AAAAAA"/>
              </a:solidFill>
              <a:latin typeface="Average"/>
              <a:ea typeface="Average"/>
              <a:cs typeface="Average"/>
              <a:sym typeface="Average"/>
            </a:endParaRPr>
          </a:p>
          <a:p>
            <a:pPr indent="0" lvl="0" marL="0" rtl="1" algn="ctr">
              <a:spcBef>
                <a:spcPts val="0"/>
              </a:spcBef>
              <a:spcAft>
                <a:spcPts val="0"/>
              </a:spcAft>
              <a:buClr>
                <a:srgbClr val="000000"/>
              </a:buClr>
              <a:buSzPts val="1100"/>
              <a:buFont typeface="Arial"/>
              <a:buNone/>
            </a:pPr>
            <a:r>
              <a:rPr lang="en">
                <a:solidFill>
                  <a:srgbClr val="AAAAAA"/>
                </a:solidFill>
                <a:latin typeface="Average"/>
                <a:ea typeface="Average"/>
                <a:cs typeface="Average"/>
                <a:sym typeface="Average"/>
              </a:rPr>
              <a:t>الفن الرومانسي والكلاسيكي الجديد</a:t>
            </a:r>
            <a:endParaRPr>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a:solidFill>
                  <a:srgbClr val="AAAAAA"/>
                </a:solidFill>
                <a:latin typeface="Average"/>
                <a:ea typeface="Average"/>
                <a:cs typeface="Average"/>
                <a:sym typeface="Average"/>
              </a:rPr>
              <a:t>Art romàntic i neoclàssic</a:t>
            </a:r>
            <a:endParaRPr>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a:solidFill>
                  <a:srgbClr val="AAAAAA"/>
                </a:solidFill>
                <a:latin typeface="Average"/>
                <a:ea typeface="Average"/>
                <a:cs typeface="Average"/>
                <a:sym typeface="Average"/>
              </a:rPr>
              <a:t>浪漫主义和新古典主义艺术</a:t>
            </a:r>
            <a:endParaRPr>
              <a:solidFill>
                <a:srgbClr val="AAAAAA"/>
              </a:solidFill>
              <a:latin typeface="Average"/>
              <a:ea typeface="Average"/>
              <a:cs typeface="Average"/>
              <a:sym typeface="Average"/>
            </a:endParaRPr>
          </a:p>
          <a:p>
            <a:pPr indent="0" lvl="0" marL="0" rtl="1" algn="ctr">
              <a:spcBef>
                <a:spcPts val="0"/>
              </a:spcBef>
              <a:spcAft>
                <a:spcPts val="0"/>
              </a:spcAft>
              <a:buClr>
                <a:srgbClr val="000000"/>
              </a:buClr>
              <a:buSzPts val="1100"/>
              <a:buFont typeface="Arial"/>
              <a:buNone/>
            </a:pPr>
            <a:r>
              <a:rPr lang="en">
                <a:solidFill>
                  <a:srgbClr val="AAAAAA"/>
                </a:solidFill>
                <a:latin typeface="Average"/>
                <a:ea typeface="Average"/>
                <a:cs typeface="Average"/>
                <a:sym typeface="Average"/>
              </a:rPr>
              <a:t>هنر رمانتیک و نئوکلاسیک</a:t>
            </a:r>
            <a:endParaRPr>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a:solidFill>
                  <a:srgbClr val="AAAAAA"/>
                </a:solidFill>
                <a:latin typeface="Average"/>
                <a:ea typeface="Average"/>
                <a:cs typeface="Average"/>
                <a:sym typeface="Average"/>
              </a:rPr>
              <a:t>रोमांटिक और नवशास्त्रीय कला</a:t>
            </a:r>
            <a:endParaRPr sz="1100">
              <a:solidFill>
                <a:srgbClr val="AAAAAA"/>
              </a:solidFill>
              <a:latin typeface="Average"/>
              <a:ea typeface="Average"/>
              <a:cs typeface="Average"/>
              <a:sym typeface="Average"/>
            </a:endParaRPr>
          </a:p>
        </p:txBody>
      </p:sp>
      <p:grpSp>
        <p:nvGrpSpPr>
          <p:cNvPr id="367" name="Google Shape;367;p58"/>
          <p:cNvGrpSpPr/>
          <p:nvPr/>
        </p:nvGrpSpPr>
        <p:grpSpPr>
          <a:xfrm>
            <a:off x="0" y="0"/>
            <a:ext cx="9144000" cy="6858001"/>
            <a:chOff x="0" y="0"/>
            <a:chExt cx="9144000" cy="6858001"/>
          </a:xfrm>
        </p:grpSpPr>
        <p:pic>
          <p:nvPicPr>
            <p:cNvPr descr="David_-_Oath_of_the_Horatii" id="368" name="Google Shape;368;p58"/>
            <p:cNvPicPr preferRelativeResize="0"/>
            <p:nvPr/>
          </p:nvPicPr>
          <p:blipFill rotWithShape="1">
            <a:blip r:embed="rId3">
              <a:alphaModFix/>
            </a:blip>
            <a:srcRect b="0" l="0" r="0" t="0"/>
            <a:stretch/>
          </p:blipFill>
          <p:spPr>
            <a:xfrm>
              <a:off x="0" y="0"/>
              <a:ext cx="3486600" cy="2638200"/>
            </a:xfrm>
            <a:prstGeom prst="rect">
              <a:avLst/>
            </a:prstGeom>
            <a:noFill/>
            <a:ln>
              <a:noFill/>
            </a:ln>
          </p:spPr>
        </p:pic>
        <p:pic>
          <p:nvPicPr>
            <p:cNvPr descr="Goya_-_The-Third-of-May-1808" id="369" name="Google Shape;369;p58"/>
            <p:cNvPicPr preferRelativeResize="0"/>
            <p:nvPr/>
          </p:nvPicPr>
          <p:blipFill rotWithShape="1">
            <a:blip r:embed="rId4">
              <a:alphaModFix/>
            </a:blip>
            <a:srcRect b="0" l="0" r="0" t="0"/>
            <a:stretch/>
          </p:blipFill>
          <p:spPr>
            <a:xfrm>
              <a:off x="5706600" y="4219750"/>
              <a:ext cx="3437400" cy="2638200"/>
            </a:xfrm>
            <a:prstGeom prst="rect">
              <a:avLst/>
            </a:prstGeom>
            <a:noFill/>
            <a:ln>
              <a:noFill/>
            </a:ln>
          </p:spPr>
        </p:pic>
        <p:pic>
          <p:nvPicPr>
            <p:cNvPr id="370" name="Google Shape;370;p58"/>
            <p:cNvPicPr preferRelativeResize="0"/>
            <p:nvPr/>
          </p:nvPicPr>
          <p:blipFill>
            <a:blip r:embed="rId5">
              <a:alphaModFix/>
            </a:blip>
            <a:stretch>
              <a:fillRect/>
            </a:stretch>
          </p:blipFill>
          <p:spPr>
            <a:xfrm>
              <a:off x="5201124" y="0"/>
              <a:ext cx="3942876" cy="2638200"/>
            </a:xfrm>
            <a:prstGeom prst="rect">
              <a:avLst/>
            </a:prstGeom>
            <a:noFill/>
            <a:ln>
              <a:noFill/>
            </a:ln>
          </p:spPr>
        </p:pic>
        <p:pic>
          <p:nvPicPr>
            <p:cNvPr id="371" name="Google Shape;371;p58"/>
            <p:cNvPicPr preferRelativeResize="0"/>
            <p:nvPr/>
          </p:nvPicPr>
          <p:blipFill>
            <a:blip r:embed="rId6">
              <a:alphaModFix/>
            </a:blip>
            <a:stretch>
              <a:fillRect/>
            </a:stretch>
          </p:blipFill>
          <p:spPr>
            <a:xfrm>
              <a:off x="0" y="4219800"/>
              <a:ext cx="3866671" cy="2638201"/>
            </a:xfrm>
            <a:prstGeom prst="rect">
              <a:avLst/>
            </a:prstGeom>
            <a:noFill/>
            <a:ln>
              <a:noFill/>
            </a:ln>
          </p:spPr>
        </p:pic>
        <p:sp>
          <p:nvSpPr>
            <p:cNvPr id="372" name="Google Shape;372;p58"/>
            <p:cNvSpPr txBox="1"/>
            <p:nvPr/>
          </p:nvSpPr>
          <p:spPr>
            <a:xfrm>
              <a:off x="3487800" y="0"/>
              <a:ext cx="1713300" cy="2638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500">
                  <a:solidFill>
                    <a:srgbClr val="EFEFEF"/>
                  </a:solidFill>
                  <a:latin typeface="Oswald"/>
                  <a:ea typeface="Oswald"/>
                  <a:cs typeface="Oswald"/>
                  <a:sym typeface="Oswald"/>
                </a:rPr>
                <a:t>Romantic and Neoclassical Art</a:t>
              </a:r>
              <a:endParaRPr sz="1500">
                <a:solidFill>
                  <a:srgbClr val="B7B7B7"/>
                </a:solidFill>
                <a:latin typeface="Average"/>
                <a:ea typeface="Average"/>
                <a:cs typeface="Average"/>
                <a:sym typeface="Average"/>
              </a:endParaRPr>
            </a:p>
          </p:txBody>
        </p:sp>
      </p:grpSp>
      <p:sp>
        <p:nvSpPr>
          <p:cNvPr descr="Column 2" id="373" name="Google Shape;373;p58"/>
          <p:cNvSpPr txBox="1"/>
          <p:nvPr/>
        </p:nvSpPr>
        <p:spPr>
          <a:xfrm>
            <a:off x="2971025" y="2638200"/>
            <a:ext cx="3198300" cy="1581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1300">
                <a:solidFill>
                  <a:srgbClr val="AAAAAA"/>
                </a:solidFill>
                <a:latin typeface="Average"/>
                <a:ea typeface="Average"/>
                <a:cs typeface="Average"/>
                <a:sym typeface="Average"/>
              </a:rPr>
              <a:t>ロマン主義と新古典主義美術</a:t>
            </a:r>
            <a:endParaRPr sz="13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300">
                <a:solidFill>
                  <a:srgbClr val="AAAAAA"/>
                </a:solidFill>
                <a:latin typeface="Average"/>
                <a:ea typeface="Average"/>
                <a:cs typeface="Average"/>
                <a:sym typeface="Average"/>
              </a:rPr>
              <a:t>낭만주의와 신고전주의 예술</a:t>
            </a:r>
            <a:endParaRPr sz="13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300">
                <a:solidFill>
                  <a:srgbClr val="AAAAAA"/>
                </a:solidFill>
                <a:latin typeface="Average"/>
                <a:ea typeface="Average"/>
                <a:cs typeface="Average"/>
                <a:sym typeface="Average"/>
              </a:rPr>
              <a:t>Hunerê Romantîk û Neoklasîk</a:t>
            </a:r>
            <a:endParaRPr sz="13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300">
                <a:solidFill>
                  <a:srgbClr val="AAAAAA"/>
                </a:solidFill>
                <a:latin typeface="Average"/>
                <a:ea typeface="Average"/>
                <a:cs typeface="Average"/>
                <a:sym typeface="Average"/>
              </a:rPr>
              <a:t>Arte Romântica e Neoclássica</a:t>
            </a:r>
            <a:endParaRPr sz="13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300">
                <a:solidFill>
                  <a:srgbClr val="AAAAAA"/>
                </a:solidFill>
                <a:latin typeface="Average"/>
                <a:ea typeface="Average"/>
                <a:cs typeface="Average"/>
                <a:sym typeface="Average"/>
              </a:rPr>
              <a:t>ਰੋਮਾਂਟਿਕ ਅਤੇ ਨਵ-ਕਲਾਸੀਕਲ ਕਲਾ</a:t>
            </a:r>
            <a:endParaRPr sz="13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300">
                <a:solidFill>
                  <a:srgbClr val="AAAAAA"/>
                </a:solidFill>
                <a:latin typeface="Average"/>
                <a:ea typeface="Average"/>
                <a:cs typeface="Average"/>
                <a:sym typeface="Average"/>
              </a:rPr>
              <a:t>Романтическое и неоклассическое искусство</a:t>
            </a:r>
            <a:endParaRPr sz="13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300">
                <a:solidFill>
                  <a:srgbClr val="AAAAAA"/>
                </a:solidFill>
                <a:latin typeface="Average"/>
                <a:ea typeface="Average"/>
                <a:cs typeface="Average"/>
                <a:sym typeface="Average"/>
              </a:rPr>
              <a:t>Romantic iyo Farshaxan Neoclassical</a:t>
            </a:r>
            <a:endParaRPr sz="1000">
              <a:solidFill>
                <a:srgbClr val="AAAAAA"/>
              </a:solidFill>
              <a:latin typeface="Average"/>
              <a:ea typeface="Average"/>
              <a:cs typeface="Average"/>
              <a:sym typeface="Average"/>
            </a:endParaRPr>
          </a:p>
        </p:txBody>
      </p:sp>
      <p:sp>
        <p:nvSpPr>
          <p:cNvPr descr="Column 3" id="374" name="Google Shape;374;p58"/>
          <p:cNvSpPr txBox="1"/>
          <p:nvPr/>
        </p:nvSpPr>
        <p:spPr>
          <a:xfrm>
            <a:off x="6094500" y="2663250"/>
            <a:ext cx="3045000" cy="1581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a:solidFill>
                  <a:srgbClr val="AAAAAA"/>
                </a:solidFill>
                <a:latin typeface="Average"/>
                <a:ea typeface="Average"/>
                <a:cs typeface="Average"/>
                <a:sym typeface="Average"/>
              </a:rPr>
              <a:t>Arte romántico y neoclásico</a:t>
            </a:r>
            <a:endParaRPr>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a:solidFill>
                  <a:srgbClr val="AAAAAA"/>
                </a:solidFill>
                <a:latin typeface="Average"/>
                <a:ea typeface="Average"/>
                <a:cs typeface="Average"/>
                <a:sym typeface="Average"/>
              </a:rPr>
              <a:t>Sanaa ya Kimapenzi na Neoclassical</a:t>
            </a:r>
            <a:endParaRPr>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a:solidFill>
                  <a:srgbClr val="AAAAAA"/>
                </a:solidFill>
                <a:latin typeface="Average"/>
                <a:ea typeface="Average"/>
                <a:cs typeface="Average"/>
                <a:sym typeface="Average"/>
              </a:rPr>
              <a:t>Romantiko at Neoclassical na Sining</a:t>
            </a:r>
            <a:endParaRPr>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a:solidFill>
                  <a:srgbClr val="AAAAAA"/>
                </a:solidFill>
                <a:latin typeface="Average"/>
                <a:ea typeface="Average"/>
                <a:cs typeface="Average"/>
                <a:sym typeface="Average"/>
              </a:rPr>
              <a:t>Romantik ve Neoklasik Sanat</a:t>
            </a:r>
            <a:endParaRPr>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a:solidFill>
                  <a:srgbClr val="AAAAAA"/>
                </a:solidFill>
                <a:latin typeface="Average"/>
                <a:ea typeface="Average"/>
                <a:cs typeface="Average"/>
                <a:sym typeface="Average"/>
              </a:rPr>
              <a:t>Романтичне та неокласичне мистецтво</a:t>
            </a:r>
            <a:endParaRPr>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a:solidFill>
                  <a:srgbClr val="AAAAAA"/>
                </a:solidFill>
                <a:latin typeface="Average"/>
                <a:ea typeface="Average"/>
                <a:cs typeface="Average"/>
                <a:sym typeface="Average"/>
              </a:rPr>
              <a:t>Nghệ thuật lãng mạn và tân cổ điển</a:t>
            </a:r>
            <a:endParaRPr sz="1100">
              <a:solidFill>
                <a:srgbClr val="AAAAAA"/>
              </a:solidFill>
              <a:latin typeface="Average"/>
              <a:ea typeface="Average"/>
              <a:cs typeface="Average"/>
              <a:sym typeface="Average"/>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pic>
        <p:nvPicPr>
          <p:cNvPr descr="David_-_Oath_of_the_Horatii" id="379" name="Google Shape;379;p59"/>
          <p:cNvPicPr preferRelativeResize="0"/>
          <p:nvPr/>
        </p:nvPicPr>
        <p:blipFill rotWithShape="1">
          <a:blip r:embed="rId3">
            <a:alphaModFix/>
          </a:blip>
          <a:srcRect b="0" l="0" r="0" t="0"/>
          <a:stretch/>
        </p:blipFill>
        <p:spPr>
          <a:xfrm>
            <a:off x="145769" y="2536814"/>
            <a:ext cx="4411800" cy="3340200"/>
          </a:xfrm>
          <a:prstGeom prst="rect">
            <a:avLst/>
          </a:prstGeom>
          <a:noFill/>
          <a:ln>
            <a:noFill/>
          </a:ln>
        </p:spPr>
      </p:pic>
      <p:pic>
        <p:nvPicPr>
          <p:cNvPr descr="Goya_-_The-Third-of-May-1808" id="380" name="Google Shape;380;p59"/>
          <p:cNvPicPr preferRelativeResize="0"/>
          <p:nvPr/>
        </p:nvPicPr>
        <p:blipFill rotWithShape="1">
          <a:blip r:embed="rId4">
            <a:alphaModFix/>
          </a:blip>
          <a:srcRect b="0" l="0" r="0" t="0"/>
          <a:stretch/>
        </p:blipFill>
        <p:spPr>
          <a:xfrm>
            <a:off x="4825719" y="2600314"/>
            <a:ext cx="4175100" cy="3205200"/>
          </a:xfrm>
          <a:prstGeom prst="rect">
            <a:avLst/>
          </a:prstGeom>
          <a:noFill/>
          <a:ln>
            <a:noFill/>
          </a:ln>
        </p:spPr>
      </p:pic>
      <p:sp>
        <p:nvSpPr>
          <p:cNvPr id="381" name="Google Shape;381;p59"/>
          <p:cNvSpPr txBox="1"/>
          <p:nvPr/>
        </p:nvSpPr>
        <p:spPr>
          <a:xfrm>
            <a:off x="145769" y="5925581"/>
            <a:ext cx="4464000" cy="9159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Font typeface="Arial"/>
              <a:buNone/>
            </a:pPr>
            <a:r>
              <a:rPr b="0" i="0" lang="en" sz="1800" u="none" cap="none" strike="noStrike">
                <a:solidFill>
                  <a:srgbClr val="CCCCCC"/>
                </a:solidFill>
                <a:latin typeface="Open Sans"/>
                <a:ea typeface="Open Sans"/>
                <a:cs typeface="Open Sans"/>
                <a:sym typeface="Open Sans"/>
              </a:rPr>
              <a:t>Jacques-Louis David</a:t>
            </a:r>
            <a:endParaRPr>
              <a:solidFill>
                <a:srgbClr val="CCCCCC"/>
              </a:solidFill>
              <a:latin typeface="Open Sans"/>
              <a:ea typeface="Open Sans"/>
              <a:cs typeface="Open Sans"/>
              <a:sym typeface="Open Sans"/>
            </a:endParaRPr>
          </a:p>
          <a:p>
            <a:pPr indent="0" lvl="0" marL="0" marR="0" rtl="0" algn="ctr">
              <a:lnSpc>
                <a:spcPct val="100000"/>
              </a:lnSpc>
              <a:spcBef>
                <a:spcPts val="0"/>
              </a:spcBef>
              <a:spcAft>
                <a:spcPts val="0"/>
              </a:spcAft>
              <a:buClr>
                <a:srgbClr val="FFFFFF"/>
              </a:buClr>
              <a:buFont typeface="Arial"/>
              <a:buNone/>
            </a:pPr>
            <a:r>
              <a:rPr b="1" i="1" lang="en" sz="1800" u="none" cap="none" strike="noStrike">
                <a:solidFill>
                  <a:srgbClr val="F3F3F3"/>
                </a:solidFill>
                <a:latin typeface="Open Sans"/>
                <a:ea typeface="Open Sans"/>
                <a:cs typeface="Open Sans"/>
                <a:sym typeface="Open Sans"/>
              </a:rPr>
              <a:t>The Oath of the Horatii</a:t>
            </a:r>
            <a:endParaRPr>
              <a:solidFill>
                <a:srgbClr val="F3F3F3"/>
              </a:solidFill>
              <a:latin typeface="Open Sans"/>
              <a:ea typeface="Open Sans"/>
              <a:cs typeface="Open Sans"/>
              <a:sym typeface="Open Sans"/>
            </a:endParaRPr>
          </a:p>
          <a:p>
            <a:pPr indent="0" lvl="0" marL="0" marR="0" rtl="0" algn="ctr">
              <a:lnSpc>
                <a:spcPct val="100000"/>
              </a:lnSpc>
              <a:spcBef>
                <a:spcPts val="0"/>
              </a:spcBef>
              <a:spcAft>
                <a:spcPts val="0"/>
              </a:spcAft>
              <a:buClr>
                <a:srgbClr val="FFFFFF"/>
              </a:buClr>
              <a:buFont typeface="Arial"/>
              <a:buNone/>
            </a:pPr>
            <a:r>
              <a:rPr b="0" i="0" lang="en" sz="1800" u="none" cap="none" strike="noStrike">
                <a:solidFill>
                  <a:srgbClr val="CCCCCC"/>
                </a:solidFill>
                <a:latin typeface="Open Sans"/>
                <a:ea typeface="Open Sans"/>
                <a:cs typeface="Open Sans"/>
                <a:sym typeface="Open Sans"/>
              </a:rPr>
              <a:t>1784</a:t>
            </a:r>
            <a:endParaRPr>
              <a:solidFill>
                <a:srgbClr val="CCCCCC"/>
              </a:solidFill>
              <a:latin typeface="Open Sans"/>
              <a:ea typeface="Open Sans"/>
              <a:cs typeface="Open Sans"/>
              <a:sym typeface="Open Sans"/>
            </a:endParaRPr>
          </a:p>
        </p:txBody>
      </p:sp>
      <p:sp>
        <p:nvSpPr>
          <p:cNvPr id="382" name="Google Shape;382;p59"/>
          <p:cNvSpPr txBox="1"/>
          <p:nvPr/>
        </p:nvSpPr>
        <p:spPr>
          <a:xfrm>
            <a:off x="4538382" y="5944631"/>
            <a:ext cx="4572000" cy="9159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Font typeface="Arial"/>
              <a:buNone/>
            </a:pPr>
            <a:r>
              <a:rPr b="0" i="0" lang="en" sz="1800" u="none" cap="none" strike="noStrike">
                <a:solidFill>
                  <a:srgbClr val="CCCCCC"/>
                </a:solidFill>
                <a:latin typeface="Open Sans"/>
                <a:ea typeface="Open Sans"/>
                <a:cs typeface="Open Sans"/>
                <a:sym typeface="Open Sans"/>
              </a:rPr>
              <a:t>Francisco Goya</a:t>
            </a:r>
            <a:endParaRPr>
              <a:solidFill>
                <a:srgbClr val="CCCCCC"/>
              </a:solidFill>
              <a:latin typeface="Open Sans"/>
              <a:ea typeface="Open Sans"/>
              <a:cs typeface="Open Sans"/>
              <a:sym typeface="Open Sans"/>
            </a:endParaRPr>
          </a:p>
          <a:p>
            <a:pPr indent="0" lvl="0" marL="0" marR="0" rtl="0" algn="ctr">
              <a:lnSpc>
                <a:spcPct val="100000"/>
              </a:lnSpc>
              <a:spcBef>
                <a:spcPts val="0"/>
              </a:spcBef>
              <a:spcAft>
                <a:spcPts val="0"/>
              </a:spcAft>
              <a:buClr>
                <a:srgbClr val="FFFFFF"/>
              </a:buClr>
              <a:buFont typeface="Arial"/>
              <a:buNone/>
            </a:pPr>
            <a:r>
              <a:rPr b="1" i="1" lang="en" sz="1800" u="none" cap="none" strike="noStrike">
                <a:solidFill>
                  <a:srgbClr val="F3F3F3"/>
                </a:solidFill>
                <a:latin typeface="Open Sans"/>
                <a:ea typeface="Open Sans"/>
                <a:cs typeface="Open Sans"/>
                <a:sym typeface="Open Sans"/>
              </a:rPr>
              <a:t>The Third of May 1808</a:t>
            </a:r>
            <a:endParaRPr b="1">
              <a:solidFill>
                <a:srgbClr val="F3F3F3"/>
              </a:solidFill>
              <a:latin typeface="Open Sans"/>
              <a:ea typeface="Open Sans"/>
              <a:cs typeface="Open Sans"/>
              <a:sym typeface="Open Sans"/>
            </a:endParaRPr>
          </a:p>
          <a:p>
            <a:pPr indent="0" lvl="0" marL="0" marR="0" rtl="0" algn="ctr">
              <a:lnSpc>
                <a:spcPct val="100000"/>
              </a:lnSpc>
              <a:spcBef>
                <a:spcPts val="0"/>
              </a:spcBef>
              <a:spcAft>
                <a:spcPts val="0"/>
              </a:spcAft>
              <a:buClr>
                <a:srgbClr val="FFFFFF"/>
              </a:buClr>
              <a:buFont typeface="Arial"/>
              <a:buNone/>
            </a:pPr>
            <a:r>
              <a:rPr b="0" i="0" lang="en" sz="1800" u="none" cap="none" strike="noStrike">
                <a:solidFill>
                  <a:srgbClr val="CCCCCC"/>
                </a:solidFill>
                <a:latin typeface="Open Sans"/>
                <a:ea typeface="Open Sans"/>
                <a:cs typeface="Open Sans"/>
                <a:sym typeface="Open Sans"/>
              </a:rPr>
              <a:t>1814</a:t>
            </a:r>
            <a:endParaRPr>
              <a:solidFill>
                <a:srgbClr val="CCCCCC"/>
              </a:solidFill>
              <a:latin typeface="Open Sans"/>
              <a:ea typeface="Open Sans"/>
              <a:cs typeface="Open Sans"/>
              <a:sym typeface="Open Sans"/>
            </a:endParaRPr>
          </a:p>
        </p:txBody>
      </p:sp>
      <p:sp>
        <p:nvSpPr>
          <p:cNvPr id="383" name="Google Shape;383;p59"/>
          <p:cNvSpPr txBox="1"/>
          <p:nvPr/>
        </p:nvSpPr>
        <p:spPr>
          <a:xfrm>
            <a:off x="0" y="0"/>
            <a:ext cx="9144000" cy="580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3600">
                <a:solidFill>
                  <a:srgbClr val="EFEFEF"/>
                </a:solidFill>
                <a:latin typeface="Oswald"/>
                <a:ea typeface="Oswald"/>
                <a:cs typeface="Oswald"/>
                <a:sym typeface="Oswald"/>
              </a:rPr>
              <a:t>Romantic and Neoclassical Art</a:t>
            </a:r>
            <a:endParaRPr sz="3600">
              <a:solidFill>
                <a:srgbClr val="B7B7B7"/>
              </a:solidFill>
              <a:latin typeface="Average"/>
              <a:ea typeface="Average"/>
              <a:cs typeface="Average"/>
              <a:sym typeface="Average"/>
            </a:endParaRPr>
          </a:p>
        </p:txBody>
      </p:sp>
      <p:sp>
        <p:nvSpPr>
          <p:cNvPr descr="Translations" id="384" name="Google Shape;384;p59"/>
          <p:cNvSpPr txBox="1"/>
          <p:nvPr/>
        </p:nvSpPr>
        <p:spPr>
          <a:xfrm>
            <a:off x="3096636" y="580800"/>
            <a:ext cx="2952000" cy="1956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1500">
                <a:solidFill>
                  <a:srgbClr val="AAAAAA"/>
                </a:solidFill>
                <a:latin typeface="Average"/>
                <a:ea typeface="Average"/>
                <a:cs typeface="Average"/>
                <a:sym typeface="Average"/>
              </a:rPr>
              <a:t>Hunera Romantîk û Neoklasîk</a:t>
            </a:r>
            <a:endParaRPr sz="15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500">
                <a:solidFill>
                  <a:srgbClr val="AAAAAA"/>
                </a:solidFill>
                <a:latin typeface="Average"/>
                <a:ea typeface="Average"/>
                <a:cs typeface="Average"/>
                <a:sym typeface="Average"/>
              </a:rPr>
              <a:t>Arte Romântica e Neoclássica</a:t>
            </a:r>
            <a:endParaRPr sz="15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500">
                <a:solidFill>
                  <a:srgbClr val="AAAAAA"/>
                </a:solidFill>
                <a:latin typeface="Average"/>
                <a:ea typeface="Average"/>
                <a:cs typeface="Average"/>
                <a:sym typeface="Average"/>
              </a:rPr>
              <a:t>ਰੋਮਾਂਟਿਕ ਅਤੇ ਨਿਓਕਲਾਸੀਕਲ ਕਲਾ</a:t>
            </a:r>
            <a:endParaRPr sz="15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500">
                <a:solidFill>
                  <a:srgbClr val="AAAAAA"/>
                </a:solidFill>
                <a:latin typeface="Average"/>
                <a:ea typeface="Average"/>
                <a:cs typeface="Average"/>
                <a:sym typeface="Average"/>
              </a:rPr>
              <a:t>Романтическое и неоклассическое искусство</a:t>
            </a:r>
            <a:endParaRPr sz="15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500">
                <a:solidFill>
                  <a:srgbClr val="AAAAAA"/>
                </a:solidFill>
                <a:latin typeface="Average"/>
                <a:ea typeface="Average"/>
                <a:cs typeface="Average"/>
                <a:sym typeface="Average"/>
              </a:rPr>
              <a:t>Romantic iyo Farshaxan Neoclassical</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Arte romántico y neoclásico</a:t>
            </a:r>
            <a:endParaRPr sz="1700">
              <a:solidFill>
                <a:srgbClr val="AAAAAA"/>
              </a:solidFill>
              <a:latin typeface="Average"/>
              <a:ea typeface="Average"/>
              <a:cs typeface="Average"/>
              <a:sym typeface="Average"/>
            </a:endParaRPr>
          </a:p>
        </p:txBody>
      </p:sp>
      <p:sp>
        <p:nvSpPr>
          <p:cNvPr descr="Translations" id="385" name="Google Shape;385;p59"/>
          <p:cNvSpPr txBox="1"/>
          <p:nvPr/>
        </p:nvSpPr>
        <p:spPr>
          <a:xfrm>
            <a:off x="144475" y="580800"/>
            <a:ext cx="2952000" cy="1956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500">
                <a:solidFill>
                  <a:srgbClr val="AAAAAA"/>
                </a:solidFill>
                <a:latin typeface="Average"/>
                <a:ea typeface="Average"/>
                <a:cs typeface="Average"/>
                <a:sym typeface="Average"/>
              </a:rPr>
              <a:t>ሮማንቲክ እና ኒዮክላሲካል አርት</a:t>
            </a:r>
            <a:endParaRPr sz="1500">
              <a:solidFill>
                <a:srgbClr val="AAAAAA"/>
              </a:solidFill>
              <a:latin typeface="Average"/>
              <a:ea typeface="Average"/>
              <a:cs typeface="Average"/>
              <a:sym typeface="Average"/>
            </a:endParaRPr>
          </a:p>
          <a:p>
            <a:pPr indent="0" lvl="0" marL="0" rtl="1" algn="ctr">
              <a:spcBef>
                <a:spcPts val="0"/>
              </a:spcBef>
              <a:spcAft>
                <a:spcPts val="0"/>
              </a:spcAft>
              <a:buNone/>
            </a:pPr>
            <a:r>
              <a:rPr lang="en" sz="1500">
                <a:solidFill>
                  <a:srgbClr val="AAAAAA"/>
                </a:solidFill>
                <a:latin typeface="Average"/>
                <a:ea typeface="Average"/>
                <a:cs typeface="Average"/>
                <a:sym typeface="Average"/>
              </a:rPr>
              <a:t>الفن الرومانسي والكلاسيكي الجديد</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Art romàntic i neoclàssic</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浪漫主义和新古典主义艺术</a:t>
            </a:r>
            <a:endParaRPr sz="1500">
              <a:solidFill>
                <a:srgbClr val="AAAAAA"/>
              </a:solidFill>
              <a:latin typeface="Average"/>
              <a:ea typeface="Average"/>
              <a:cs typeface="Average"/>
              <a:sym typeface="Average"/>
            </a:endParaRPr>
          </a:p>
          <a:p>
            <a:pPr indent="0" lvl="0" marL="0" rtl="1" algn="ctr">
              <a:spcBef>
                <a:spcPts val="0"/>
              </a:spcBef>
              <a:spcAft>
                <a:spcPts val="0"/>
              </a:spcAft>
              <a:buNone/>
            </a:pPr>
            <a:r>
              <a:rPr lang="en" sz="1500">
                <a:solidFill>
                  <a:srgbClr val="AAAAAA"/>
                </a:solidFill>
                <a:latin typeface="Average"/>
                <a:ea typeface="Average"/>
                <a:cs typeface="Average"/>
                <a:sym typeface="Average"/>
              </a:rPr>
              <a:t>هنر رمانتیک و نئوکلاسیک</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रोमांटिक और नवशास्त्रीय कला</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ロマン主義と新古典主義美術</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낭만주의와 신고전주의 예술</a:t>
            </a:r>
            <a:endParaRPr sz="1700">
              <a:solidFill>
                <a:srgbClr val="CACACA"/>
              </a:solidFill>
              <a:latin typeface="Average"/>
              <a:ea typeface="Average"/>
              <a:cs typeface="Average"/>
              <a:sym typeface="Average"/>
            </a:endParaRPr>
          </a:p>
        </p:txBody>
      </p:sp>
      <p:sp>
        <p:nvSpPr>
          <p:cNvPr descr="Translations" id="386" name="Google Shape;386;p59"/>
          <p:cNvSpPr txBox="1"/>
          <p:nvPr/>
        </p:nvSpPr>
        <p:spPr>
          <a:xfrm>
            <a:off x="6048731" y="580800"/>
            <a:ext cx="2952000" cy="1956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1500">
                <a:solidFill>
                  <a:srgbClr val="AAAAAA"/>
                </a:solidFill>
                <a:latin typeface="Average"/>
                <a:ea typeface="Average"/>
                <a:cs typeface="Average"/>
                <a:sym typeface="Average"/>
              </a:rPr>
              <a:t>Sanaa ya Kimapenzi na Neoclassical</a:t>
            </a:r>
            <a:endParaRPr sz="15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500">
                <a:solidFill>
                  <a:srgbClr val="AAAAAA"/>
                </a:solidFill>
                <a:latin typeface="Average"/>
                <a:ea typeface="Average"/>
                <a:cs typeface="Average"/>
                <a:sym typeface="Average"/>
              </a:rPr>
              <a:t>Romantiko at Neoclassical na Sining</a:t>
            </a:r>
            <a:endParaRPr sz="15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500">
                <a:solidFill>
                  <a:srgbClr val="AAAAAA"/>
                </a:solidFill>
                <a:latin typeface="Average"/>
                <a:ea typeface="Average"/>
                <a:cs typeface="Average"/>
                <a:sym typeface="Average"/>
              </a:rPr>
              <a:t>Romantik ve Neoklasik Sanat</a:t>
            </a:r>
            <a:endParaRPr sz="15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500">
                <a:solidFill>
                  <a:srgbClr val="AAAAAA"/>
                </a:solidFill>
                <a:latin typeface="Average"/>
                <a:ea typeface="Average"/>
                <a:cs typeface="Average"/>
                <a:sym typeface="Average"/>
              </a:rPr>
              <a:t>Романтичне та неокласичне мистецтво</a:t>
            </a:r>
            <a:endParaRPr sz="15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500">
                <a:solidFill>
                  <a:srgbClr val="AAAAAA"/>
                </a:solidFill>
                <a:latin typeface="Average"/>
                <a:ea typeface="Average"/>
                <a:cs typeface="Average"/>
                <a:sym typeface="Average"/>
              </a:rPr>
              <a:t>Nghệ thuật lãng mạn và tân cổ điển</a:t>
            </a:r>
            <a:endParaRPr sz="1700">
              <a:solidFill>
                <a:srgbClr val="AAAAAA"/>
              </a:solidFill>
              <a:latin typeface="Average"/>
              <a:ea typeface="Average"/>
              <a:cs typeface="Average"/>
              <a:sym typeface="Average"/>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sp>
        <p:nvSpPr>
          <p:cNvPr descr="All text" id="391" name="Google Shape;391;p60"/>
          <p:cNvSpPr txBox="1"/>
          <p:nvPr/>
        </p:nvSpPr>
        <p:spPr>
          <a:xfrm>
            <a:off x="1828800" y="5943100"/>
            <a:ext cx="7315200" cy="914700"/>
          </a:xfrm>
          <a:prstGeom prst="rect">
            <a:avLst/>
          </a:prstGeom>
          <a:solidFill>
            <a:srgbClr val="000000"/>
          </a:solidFill>
          <a:ln>
            <a:noFill/>
          </a:ln>
        </p:spPr>
        <p:txBody>
          <a:bodyPr anchorCtr="0" anchor="ctr" bIns="36575" lIns="36575" spcFirstLastPara="1" rIns="36575" wrap="square" tIns="36575">
            <a:noAutofit/>
          </a:bodyPr>
          <a:lstStyle/>
          <a:p>
            <a:pPr indent="0" lvl="0" marL="0" marR="0" rtl="0" algn="ctr">
              <a:lnSpc>
                <a:spcPct val="100000"/>
              </a:lnSpc>
              <a:spcBef>
                <a:spcPts val="0"/>
              </a:spcBef>
              <a:spcAft>
                <a:spcPts val="0"/>
              </a:spcAft>
              <a:buClr>
                <a:srgbClr val="FFFFFF"/>
              </a:buClr>
              <a:buFont typeface="Calibri"/>
              <a:buNone/>
            </a:pPr>
            <a:r>
              <a:rPr b="0" i="0" lang="en" sz="2400" u="none" cap="none" strike="noStrike">
                <a:solidFill>
                  <a:srgbClr val="CCCCCC"/>
                </a:solidFill>
                <a:latin typeface="Open Sans"/>
                <a:ea typeface="Open Sans"/>
                <a:cs typeface="Open Sans"/>
                <a:sym typeface="Open Sans"/>
              </a:rPr>
              <a:t>Jacques-Louis David, </a:t>
            </a:r>
            <a:r>
              <a:rPr b="1" i="1" lang="en" sz="2400" u="none" cap="none" strike="noStrike">
                <a:solidFill>
                  <a:srgbClr val="F3F3F3"/>
                </a:solidFill>
                <a:latin typeface="Open Sans"/>
                <a:ea typeface="Open Sans"/>
                <a:cs typeface="Open Sans"/>
                <a:sym typeface="Open Sans"/>
              </a:rPr>
              <a:t>The Oath of the Horatii</a:t>
            </a:r>
            <a:r>
              <a:rPr b="0" i="0" lang="en" sz="2400" u="none" cap="none" strike="noStrike">
                <a:solidFill>
                  <a:srgbClr val="CCCCCC"/>
                </a:solidFill>
                <a:latin typeface="Open Sans"/>
                <a:ea typeface="Open Sans"/>
                <a:cs typeface="Open Sans"/>
                <a:sym typeface="Open Sans"/>
              </a:rPr>
              <a:t>, 1784</a:t>
            </a:r>
            <a:endParaRPr>
              <a:solidFill>
                <a:srgbClr val="CCCCCC"/>
              </a:solidFill>
              <a:latin typeface="Open Sans"/>
              <a:ea typeface="Open Sans"/>
              <a:cs typeface="Open Sans"/>
              <a:sym typeface="Open Sans"/>
            </a:endParaRPr>
          </a:p>
          <a:p>
            <a:pPr indent="0" lvl="0" marL="0" marR="0" rtl="0" algn="ctr">
              <a:lnSpc>
                <a:spcPct val="100000"/>
              </a:lnSpc>
              <a:spcBef>
                <a:spcPts val="0"/>
              </a:spcBef>
              <a:spcAft>
                <a:spcPts val="0"/>
              </a:spcAft>
              <a:buClr>
                <a:srgbClr val="FFFFFF"/>
              </a:buClr>
              <a:buFont typeface="Calibri"/>
              <a:buNone/>
            </a:pPr>
            <a:r>
              <a:rPr b="0" i="0" lang="en" sz="1800" u="none" cap="none" strike="noStrike">
                <a:solidFill>
                  <a:srgbClr val="CCCCCC"/>
                </a:solidFill>
                <a:latin typeface="Open Sans"/>
                <a:ea typeface="Open Sans"/>
                <a:cs typeface="Open Sans"/>
                <a:sym typeface="Open Sans"/>
              </a:rPr>
              <a:t>Oil on canvas, 329.8 × 424.8cm, Louvre, Paris</a:t>
            </a:r>
            <a:endParaRPr>
              <a:solidFill>
                <a:srgbClr val="CCCCCC"/>
              </a:solidFill>
              <a:latin typeface="Open Sans"/>
              <a:ea typeface="Open Sans"/>
              <a:cs typeface="Open Sans"/>
              <a:sym typeface="Open Sans"/>
            </a:endParaRPr>
          </a:p>
        </p:txBody>
      </p:sp>
      <p:pic>
        <p:nvPicPr>
          <p:cNvPr id="392" name="Google Shape;392;p60"/>
          <p:cNvPicPr preferRelativeResize="0"/>
          <p:nvPr/>
        </p:nvPicPr>
        <p:blipFill>
          <a:blip r:embed="rId3">
            <a:alphaModFix amt="50000"/>
          </a:blip>
          <a:stretch>
            <a:fillRect/>
          </a:stretch>
        </p:blipFill>
        <p:spPr>
          <a:xfrm>
            <a:off x="0" y="5029200"/>
            <a:ext cx="1828800" cy="1828800"/>
          </a:xfrm>
          <a:prstGeom prst="rect">
            <a:avLst/>
          </a:prstGeom>
          <a:noFill/>
          <a:ln>
            <a:noFill/>
          </a:ln>
        </p:spPr>
      </p:pic>
      <p:pic>
        <p:nvPicPr>
          <p:cNvPr descr="David_-_Oath_of_the_Horatii" id="393" name="Google Shape;393;p60"/>
          <p:cNvPicPr preferRelativeResize="0"/>
          <p:nvPr/>
        </p:nvPicPr>
        <p:blipFill rotWithShape="1">
          <a:blip r:embed="rId4">
            <a:alphaModFix/>
          </a:blip>
          <a:srcRect b="0" l="0" r="0" t="0"/>
          <a:stretch/>
        </p:blipFill>
        <p:spPr>
          <a:xfrm>
            <a:off x="1306800" y="0"/>
            <a:ext cx="7837200" cy="59304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pic>
        <p:nvPicPr>
          <p:cNvPr id="398" name="Google Shape;398;p61"/>
          <p:cNvPicPr preferRelativeResize="0"/>
          <p:nvPr/>
        </p:nvPicPr>
        <p:blipFill>
          <a:blip r:embed="rId3">
            <a:alphaModFix amt="50000"/>
          </a:blip>
          <a:stretch>
            <a:fillRect/>
          </a:stretch>
        </p:blipFill>
        <p:spPr>
          <a:xfrm>
            <a:off x="0" y="5029200"/>
            <a:ext cx="1828800" cy="1828800"/>
          </a:xfrm>
          <a:prstGeom prst="rect">
            <a:avLst/>
          </a:prstGeom>
          <a:noFill/>
          <a:ln>
            <a:noFill/>
          </a:ln>
        </p:spPr>
      </p:pic>
      <p:sp>
        <p:nvSpPr>
          <p:cNvPr descr="All text" id="399" name="Google Shape;399;p61"/>
          <p:cNvSpPr txBox="1"/>
          <p:nvPr/>
        </p:nvSpPr>
        <p:spPr>
          <a:xfrm>
            <a:off x="1828800" y="5940000"/>
            <a:ext cx="7315200" cy="918000"/>
          </a:xfrm>
          <a:prstGeom prst="rect">
            <a:avLst/>
          </a:prstGeom>
          <a:solidFill>
            <a:srgbClr val="000000"/>
          </a:solidFill>
          <a:ln>
            <a:noFill/>
          </a:ln>
        </p:spPr>
        <p:txBody>
          <a:bodyPr anchorCtr="0" anchor="ctr" bIns="36575" lIns="36575" spcFirstLastPara="1" rIns="36575" wrap="square" tIns="36575">
            <a:noAutofit/>
          </a:bodyPr>
          <a:lstStyle/>
          <a:p>
            <a:pPr indent="0" lvl="0" marL="0" marR="0" rtl="0" algn="ctr">
              <a:lnSpc>
                <a:spcPct val="100000"/>
              </a:lnSpc>
              <a:spcBef>
                <a:spcPts val="0"/>
              </a:spcBef>
              <a:spcAft>
                <a:spcPts val="0"/>
              </a:spcAft>
              <a:buClr>
                <a:srgbClr val="FFFFFF"/>
              </a:buClr>
              <a:buFont typeface="Calibri"/>
              <a:buNone/>
            </a:pPr>
            <a:r>
              <a:rPr b="0" i="0" lang="en" sz="2400" u="none" cap="none" strike="noStrike">
                <a:solidFill>
                  <a:srgbClr val="CCCCCC"/>
                </a:solidFill>
                <a:latin typeface="Open Sans"/>
                <a:ea typeface="Open Sans"/>
                <a:cs typeface="Open Sans"/>
                <a:sym typeface="Open Sans"/>
              </a:rPr>
              <a:t>Francisco Goya, </a:t>
            </a:r>
            <a:r>
              <a:rPr b="1" i="1" lang="en" sz="2400" u="none" cap="none" strike="noStrike">
                <a:solidFill>
                  <a:srgbClr val="F3F3F3"/>
                </a:solidFill>
                <a:latin typeface="Open Sans"/>
                <a:ea typeface="Open Sans"/>
                <a:cs typeface="Open Sans"/>
                <a:sym typeface="Open Sans"/>
              </a:rPr>
              <a:t>The Third of May 1808</a:t>
            </a:r>
            <a:r>
              <a:rPr b="0" i="0" lang="en" sz="2400" u="none" cap="none" strike="noStrike">
                <a:solidFill>
                  <a:srgbClr val="CCCCCC"/>
                </a:solidFill>
                <a:latin typeface="Open Sans"/>
                <a:ea typeface="Open Sans"/>
                <a:cs typeface="Open Sans"/>
                <a:sym typeface="Open Sans"/>
              </a:rPr>
              <a:t>, 1814</a:t>
            </a:r>
            <a:endParaRPr>
              <a:solidFill>
                <a:srgbClr val="CCCCCC"/>
              </a:solidFill>
              <a:latin typeface="Open Sans"/>
              <a:ea typeface="Open Sans"/>
              <a:cs typeface="Open Sans"/>
              <a:sym typeface="Open Sans"/>
            </a:endParaRPr>
          </a:p>
          <a:p>
            <a:pPr indent="0" lvl="0" marL="0" marR="0" rtl="0" algn="ctr">
              <a:lnSpc>
                <a:spcPct val="100000"/>
              </a:lnSpc>
              <a:spcBef>
                <a:spcPts val="0"/>
              </a:spcBef>
              <a:spcAft>
                <a:spcPts val="0"/>
              </a:spcAft>
              <a:buClr>
                <a:srgbClr val="FFFFFF"/>
              </a:buClr>
              <a:buFont typeface="Calibri"/>
              <a:buNone/>
            </a:pPr>
            <a:r>
              <a:rPr b="0" i="0" lang="en" sz="2100" u="none" cap="none" strike="noStrike">
                <a:solidFill>
                  <a:srgbClr val="CCCCCC"/>
                </a:solidFill>
                <a:latin typeface="Open Sans"/>
                <a:ea typeface="Open Sans"/>
                <a:cs typeface="Open Sans"/>
                <a:sym typeface="Open Sans"/>
              </a:rPr>
              <a:t>Oil on canvas, 268 cm × 347 cm, Museo del Prado, Madrid</a:t>
            </a:r>
            <a:endParaRPr sz="1100">
              <a:solidFill>
                <a:srgbClr val="CCCCCC"/>
              </a:solidFill>
              <a:latin typeface="Open Sans"/>
              <a:ea typeface="Open Sans"/>
              <a:cs typeface="Open Sans"/>
              <a:sym typeface="Open Sans"/>
            </a:endParaRPr>
          </a:p>
        </p:txBody>
      </p:sp>
      <p:pic>
        <p:nvPicPr>
          <p:cNvPr descr="Goya_-_The-Third-of-May-1808" id="400" name="Google Shape;400;p61"/>
          <p:cNvPicPr preferRelativeResize="0"/>
          <p:nvPr/>
        </p:nvPicPr>
        <p:blipFill rotWithShape="1">
          <a:blip r:embed="rId4">
            <a:alphaModFix/>
          </a:blip>
          <a:srcRect b="0" l="0" r="0" t="0"/>
          <a:stretch/>
        </p:blipFill>
        <p:spPr>
          <a:xfrm>
            <a:off x="1404900" y="0"/>
            <a:ext cx="7739100" cy="59400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pic>
        <p:nvPicPr>
          <p:cNvPr descr="David_-_Oath_of_the_Horatii" id="405" name="Google Shape;405;p62"/>
          <p:cNvPicPr preferRelativeResize="0"/>
          <p:nvPr/>
        </p:nvPicPr>
        <p:blipFill rotWithShape="1">
          <a:blip r:embed="rId3">
            <a:alphaModFix/>
          </a:blip>
          <a:srcRect b="0" l="0" r="0" t="0"/>
          <a:stretch/>
        </p:blipFill>
        <p:spPr>
          <a:xfrm>
            <a:off x="145769" y="2536814"/>
            <a:ext cx="4411800" cy="3340200"/>
          </a:xfrm>
          <a:prstGeom prst="rect">
            <a:avLst/>
          </a:prstGeom>
          <a:noFill/>
          <a:ln>
            <a:noFill/>
          </a:ln>
        </p:spPr>
      </p:pic>
      <p:pic>
        <p:nvPicPr>
          <p:cNvPr descr="Goya_-_The-Third-of-May-1808" id="406" name="Google Shape;406;p62"/>
          <p:cNvPicPr preferRelativeResize="0"/>
          <p:nvPr/>
        </p:nvPicPr>
        <p:blipFill rotWithShape="1">
          <a:blip r:embed="rId4">
            <a:alphaModFix/>
          </a:blip>
          <a:srcRect b="0" l="0" r="0" t="0"/>
          <a:stretch/>
        </p:blipFill>
        <p:spPr>
          <a:xfrm>
            <a:off x="4825719" y="2600314"/>
            <a:ext cx="4175100" cy="3205200"/>
          </a:xfrm>
          <a:prstGeom prst="rect">
            <a:avLst/>
          </a:prstGeom>
          <a:noFill/>
          <a:ln>
            <a:noFill/>
          </a:ln>
        </p:spPr>
      </p:pic>
      <p:sp>
        <p:nvSpPr>
          <p:cNvPr id="407" name="Google Shape;407;p62"/>
          <p:cNvSpPr txBox="1"/>
          <p:nvPr/>
        </p:nvSpPr>
        <p:spPr>
          <a:xfrm>
            <a:off x="145769" y="5925581"/>
            <a:ext cx="4464000" cy="9159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Font typeface="Arial"/>
              <a:buNone/>
            </a:pPr>
            <a:r>
              <a:rPr b="0" i="0" lang="en" sz="1800" u="none" cap="none" strike="noStrike">
                <a:solidFill>
                  <a:srgbClr val="CCCCCC"/>
                </a:solidFill>
                <a:latin typeface="Open Sans"/>
                <a:ea typeface="Open Sans"/>
                <a:cs typeface="Open Sans"/>
                <a:sym typeface="Open Sans"/>
              </a:rPr>
              <a:t>Jacques-Louis David</a:t>
            </a:r>
            <a:endParaRPr>
              <a:solidFill>
                <a:srgbClr val="CCCCCC"/>
              </a:solidFill>
              <a:latin typeface="Open Sans"/>
              <a:ea typeface="Open Sans"/>
              <a:cs typeface="Open Sans"/>
              <a:sym typeface="Open Sans"/>
            </a:endParaRPr>
          </a:p>
          <a:p>
            <a:pPr indent="0" lvl="0" marL="0" marR="0" rtl="0" algn="ctr">
              <a:lnSpc>
                <a:spcPct val="100000"/>
              </a:lnSpc>
              <a:spcBef>
                <a:spcPts val="0"/>
              </a:spcBef>
              <a:spcAft>
                <a:spcPts val="0"/>
              </a:spcAft>
              <a:buClr>
                <a:srgbClr val="FFFFFF"/>
              </a:buClr>
              <a:buFont typeface="Arial"/>
              <a:buNone/>
            </a:pPr>
            <a:r>
              <a:rPr b="1" i="1" lang="en" sz="1800" u="none" cap="none" strike="noStrike">
                <a:solidFill>
                  <a:srgbClr val="F3F3F3"/>
                </a:solidFill>
                <a:latin typeface="Open Sans"/>
                <a:ea typeface="Open Sans"/>
                <a:cs typeface="Open Sans"/>
                <a:sym typeface="Open Sans"/>
              </a:rPr>
              <a:t>The Oath of the Horatii</a:t>
            </a:r>
            <a:endParaRPr>
              <a:solidFill>
                <a:srgbClr val="F3F3F3"/>
              </a:solidFill>
              <a:latin typeface="Open Sans"/>
              <a:ea typeface="Open Sans"/>
              <a:cs typeface="Open Sans"/>
              <a:sym typeface="Open Sans"/>
            </a:endParaRPr>
          </a:p>
          <a:p>
            <a:pPr indent="0" lvl="0" marL="0" marR="0" rtl="0" algn="ctr">
              <a:lnSpc>
                <a:spcPct val="100000"/>
              </a:lnSpc>
              <a:spcBef>
                <a:spcPts val="0"/>
              </a:spcBef>
              <a:spcAft>
                <a:spcPts val="0"/>
              </a:spcAft>
              <a:buClr>
                <a:srgbClr val="FFFFFF"/>
              </a:buClr>
              <a:buFont typeface="Arial"/>
              <a:buNone/>
            </a:pPr>
            <a:r>
              <a:rPr b="0" i="0" lang="en" sz="1800" u="none" cap="none" strike="noStrike">
                <a:solidFill>
                  <a:srgbClr val="CCCCCC"/>
                </a:solidFill>
                <a:latin typeface="Open Sans"/>
                <a:ea typeface="Open Sans"/>
                <a:cs typeface="Open Sans"/>
                <a:sym typeface="Open Sans"/>
              </a:rPr>
              <a:t>1784</a:t>
            </a:r>
            <a:endParaRPr>
              <a:solidFill>
                <a:srgbClr val="CCCCCC"/>
              </a:solidFill>
              <a:latin typeface="Open Sans"/>
              <a:ea typeface="Open Sans"/>
              <a:cs typeface="Open Sans"/>
              <a:sym typeface="Open Sans"/>
            </a:endParaRPr>
          </a:p>
        </p:txBody>
      </p:sp>
      <p:sp>
        <p:nvSpPr>
          <p:cNvPr id="408" name="Google Shape;408;p62"/>
          <p:cNvSpPr txBox="1"/>
          <p:nvPr/>
        </p:nvSpPr>
        <p:spPr>
          <a:xfrm>
            <a:off x="4538382" y="5944631"/>
            <a:ext cx="4572000" cy="9159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Font typeface="Arial"/>
              <a:buNone/>
            </a:pPr>
            <a:r>
              <a:rPr b="0" i="0" lang="en" sz="1800" u="none" cap="none" strike="noStrike">
                <a:solidFill>
                  <a:srgbClr val="CCCCCC"/>
                </a:solidFill>
                <a:latin typeface="Open Sans"/>
                <a:ea typeface="Open Sans"/>
                <a:cs typeface="Open Sans"/>
                <a:sym typeface="Open Sans"/>
              </a:rPr>
              <a:t>Francisco Goya</a:t>
            </a:r>
            <a:endParaRPr>
              <a:solidFill>
                <a:srgbClr val="CCCCCC"/>
              </a:solidFill>
              <a:latin typeface="Open Sans"/>
              <a:ea typeface="Open Sans"/>
              <a:cs typeface="Open Sans"/>
              <a:sym typeface="Open Sans"/>
            </a:endParaRPr>
          </a:p>
          <a:p>
            <a:pPr indent="0" lvl="0" marL="0" marR="0" rtl="0" algn="ctr">
              <a:lnSpc>
                <a:spcPct val="100000"/>
              </a:lnSpc>
              <a:spcBef>
                <a:spcPts val="0"/>
              </a:spcBef>
              <a:spcAft>
                <a:spcPts val="0"/>
              </a:spcAft>
              <a:buClr>
                <a:srgbClr val="FFFFFF"/>
              </a:buClr>
              <a:buFont typeface="Arial"/>
              <a:buNone/>
            </a:pPr>
            <a:r>
              <a:rPr b="1" i="1" lang="en" sz="1800" u="none" cap="none" strike="noStrike">
                <a:solidFill>
                  <a:srgbClr val="F3F3F3"/>
                </a:solidFill>
                <a:latin typeface="Open Sans"/>
                <a:ea typeface="Open Sans"/>
                <a:cs typeface="Open Sans"/>
                <a:sym typeface="Open Sans"/>
              </a:rPr>
              <a:t>The Third of May 1808</a:t>
            </a:r>
            <a:endParaRPr b="1">
              <a:solidFill>
                <a:srgbClr val="F3F3F3"/>
              </a:solidFill>
              <a:latin typeface="Open Sans"/>
              <a:ea typeface="Open Sans"/>
              <a:cs typeface="Open Sans"/>
              <a:sym typeface="Open Sans"/>
            </a:endParaRPr>
          </a:p>
          <a:p>
            <a:pPr indent="0" lvl="0" marL="0" marR="0" rtl="0" algn="ctr">
              <a:lnSpc>
                <a:spcPct val="100000"/>
              </a:lnSpc>
              <a:spcBef>
                <a:spcPts val="0"/>
              </a:spcBef>
              <a:spcAft>
                <a:spcPts val="0"/>
              </a:spcAft>
              <a:buClr>
                <a:srgbClr val="FFFFFF"/>
              </a:buClr>
              <a:buFont typeface="Arial"/>
              <a:buNone/>
            </a:pPr>
            <a:r>
              <a:rPr b="0" i="0" lang="en" sz="1800" u="none" cap="none" strike="noStrike">
                <a:solidFill>
                  <a:srgbClr val="CCCCCC"/>
                </a:solidFill>
                <a:latin typeface="Open Sans"/>
                <a:ea typeface="Open Sans"/>
                <a:cs typeface="Open Sans"/>
                <a:sym typeface="Open Sans"/>
              </a:rPr>
              <a:t>1814</a:t>
            </a:r>
            <a:endParaRPr>
              <a:solidFill>
                <a:srgbClr val="CCCCCC"/>
              </a:solidFill>
              <a:latin typeface="Open Sans"/>
              <a:ea typeface="Open Sans"/>
              <a:cs typeface="Open Sans"/>
              <a:sym typeface="Open Sans"/>
            </a:endParaRPr>
          </a:p>
        </p:txBody>
      </p:sp>
      <p:sp>
        <p:nvSpPr>
          <p:cNvPr id="409" name="Google Shape;409;p62"/>
          <p:cNvSpPr txBox="1"/>
          <p:nvPr/>
        </p:nvSpPr>
        <p:spPr>
          <a:xfrm>
            <a:off x="0" y="0"/>
            <a:ext cx="9144000" cy="580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3600">
                <a:solidFill>
                  <a:srgbClr val="EFEFEF"/>
                </a:solidFill>
                <a:latin typeface="Oswald"/>
                <a:ea typeface="Oswald"/>
                <a:cs typeface="Oswald"/>
                <a:sym typeface="Oswald"/>
              </a:rPr>
              <a:t>Romantic and Neoclassical Art</a:t>
            </a:r>
            <a:endParaRPr sz="3600">
              <a:solidFill>
                <a:srgbClr val="B7B7B7"/>
              </a:solidFill>
              <a:latin typeface="Average"/>
              <a:ea typeface="Average"/>
              <a:cs typeface="Average"/>
              <a:sym typeface="Average"/>
            </a:endParaRPr>
          </a:p>
        </p:txBody>
      </p:sp>
      <p:sp>
        <p:nvSpPr>
          <p:cNvPr descr="Translations" id="410" name="Google Shape;410;p62"/>
          <p:cNvSpPr txBox="1"/>
          <p:nvPr/>
        </p:nvSpPr>
        <p:spPr>
          <a:xfrm>
            <a:off x="3096636" y="580800"/>
            <a:ext cx="2952000" cy="1956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1500">
                <a:solidFill>
                  <a:srgbClr val="AAAAAA"/>
                </a:solidFill>
                <a:latin typeface="Average"/>
                <a:ea typeface="Average"/>
                <a:cs typeface="Average"/>
                <a:sym typeface="Average"/>
              </a:rPr>
              <a:t>Hunera Romantîk û Neoklasîk</a:t>
            </a:r>
            <a:endParaRPr sz="15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500">
                <a:solidFill>
                  <a:srgbClr val="AAAAAA"/>
                </a:solidFill>
                <a:latin typeface="Average"/>
                <a:ea typeface="Average"/>
                <a:cs typeface="Average"/>
                <a:sym typeface="Average"/>
              </a:rPr>
              <a:t>Arte Romântica e Neoclássica</a:t>
            </a:r>
            <a:endParaRPr sz="15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500">
                <a:solidFill>
                  <a:srgbClr val="AAAAAA"/>
                </a:solidFill>
                <a:latin typeface="Average"/>
                <a:ea typeface="Average"/>
                <a:cs typeface="Average"/>
                <a:sym typeface="Average"/>
              </a:rPr>
              <a:t>ਰੋਮਾਂਟਿਕ ਅਤੇ ਨਿਓਕਲਾਸੀਕਲ ਕਲਾ</a:t>
            </a:r>
            <a:endParaRPr sz="15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500">
                <a:solidFill>
                  <a:srgbClr val="AAAAAA"/>
                </a:solidFill>
                <a:latin typeface="Average"/>
                <a:ea typeface="Average"/>
                <a:cs typeface="Average"/>
                <a:sym typeface="Average"/>
              </a:rPr>
              <a:t>Романтическое и неоклассическое искусство</a:t>
            </a:r>
            <a:endParaRPr sz="15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500">
                <a:solidFill>
                  <a:srgbClr val="AAAAAA"/>
                </a:solidFill>
                <a:latin typeface="Average"/>
                <a:ea typeface="Average"/>
                <a:cs typeface="Average"/>
                <a:sym typeface="Average"/>
              </a:rPr>
              <a:t>Romantic iyo Farshaxan Neoclassical</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Arte romántico y neoclásico</a:t>
            </a:r>
            <a:endParaRPr sz="1700">
              <a:solidFill>
                <a:srgbClr val="AAAAAA"/>
              </a:solidFill>
              <a:latin typeface="Average"/>
              <a:ea typeface="Average"/>
              <a:cs typeface="Average"/>
              <a:sym typeface="Average"/>
            </a:endParaRPr>
          </a:p>
        </p:txBody>
      </p:sp>
      <p:sp>
        <p:nvSpPr>
          <p:cNvPr descr="Translations" id="411" name="Google Shape;411;p62"/>
          <p:cNvSpPr txBox="1"/>
          <p:nvPr/>
        </p:nvSpPr>
        <p:spPr>
          <a:xfrm>
            <a:off x="144475" y="580800"/>
            <a:ext cx="2952000" cy="1956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500">
                <a:solidFill>
                  <a:srgbClr val="AAAAAA"/>
                </a:solidFill>
                <a:latin typeface="Average"/>
                <a:ea typeface="Average"/>
                <a:cs typeface="Average"/>
                <a:sym typeface="Average"/>
              </a:rPr>
              <a:t>ሮማንቲክ እና ኒዮክላሲካል አርት</a:t>
            </a:r>
            <a:endParaRPr sz="1500">
              <a:solidFill>
                <a:srgbClr val="AAAAAA"/>
              </a:solidFill>
              <a:latin typeface="Average"/>
              <a:ea typeface="Average"/>
              <a:cs typeface="Average"/>
              <a:sym typeface="Average"/>
            </a:endParaRPr>
          </a:p>
          <a:p>
            <a:pPr indent="0" lvl="0" marL="0" rtl="1" algn="ctr">
              <a:spcBef>
                <a:spcPts val="0"/>
              </a:spcBef>
              <a:spcAft>
                <a:spcPts val="0"/>
              </a:spcAft>
              <a:buNone/>
            </a:pPr>
            <a:r>
              <a:rPr lang="en" sz="1500">
                <a:solidFill>
                  <a:srgbClr val="AAAAAA"/>
                </a:solidFill>
                <a:latin typeface="Average"/>
                <a:ea typeface="Average"/>
                <a:cs typeface="Average"/>
                <a:sym typeface="Average"/>
              </a:rPr>
              <a:t>الفن الرومانسي والكلاسيكي الجديد</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Art romàntic i neoclàssic</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浪漫主义和新古典主义艺术</a:t>
            </a:r>
            <a:endParaRPr sz="1500">
              <a:solidFill>
                <a:srgbClr val="AAAAAA"/>
              </a:solidFill>
              <a:latin typeface="Average"/>
              <a:ea typeface="Average"/>
              <a:cs typeface="Average"/>
              <a:sym typeface="Average"/>
            </a:endParaRPr>
          </a:p>
          <a:p>
            <a:pPr indent="0" lvl="0" marL="0" rtl="1" algn="ctr">
              <a:spcBef>
                <a:spcPts val="0"/>
              </a:spcBef>
              <a:spcAft>
                <a:spcPts val="0"/>
              </a:spcAft>
              <a:buNone/>
            </a:pPr>
            <a:r>
              <a:rPr lang="en" sz="1500">
                <a:solidFill>
                  <a:srgbClr val="AAAAAA"/>
                </a:solidFill>
                <a:latin typeface="Average"/>
                <a:ea typeface="Average"/>
                <a:cs typeface="Average"/>
                <a:sym typeface="Average"/>
              </a:rPr>
              <a:t>هنر رمانتیک و نئوکلاسیک</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रोमांटिक और नवशास्त्रीय कला</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ロマン主義と新古典主義美術</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낭만주의와 신고전주의 예술</a:t>
            </a:r>
            <a:endParaRPr sz="1700">
              <a:solidFill>
                <a:srgbClr val="CACACA"/>
              </a:solidFill>
              <a:latin typeface="Average"/>
              <a:ea typeface="Average"/>
              <a:cs typeface="Average"/>
              <a:sym typeface="Average"/>
            </a:endParaRPr>
          </a:p>
        </p:txBody>
      </p:sp>
      <p:sp>
        <p:nvSpPr>
          <p:cNvPr descr="Translations" id="412" name="Google Shape;412;p62"/>
          <p:cNvSpPr txBox="1"/>
          <p:nvPr/>
        </p:nvSpPr>
        <p:spPr>
          <a:xfrm>
            <a:off x="6048731" y="580800"/>
            <a:ext cx="2952000" cy="1956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1500">
                <a:solidFill>
                  <a:srgbClr val="AAAAAA"/>
                </a:solidFill>
                <a:latin typeface="Average"/>
                <a:ea typeface="Average"/>
                <a:cs typeface="Average"/>
                <a:sym typeface="Average"/>
              </a:rPr>
              <a:t>Sanaa ya Kimapenzi na Neoclassical</a:t>
            </a:r>
            <a:endParaRPr sz="15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500">
                <a:solidFill>
                  <a:srgbClr val="AAAAAA"/>
                </a:solidFill>
                <a:latin typeface="Average"/>
                <a:ea typeface="Average"/>
                <a:cs typeface="Average"/>
                <a:sym typeface="Average"/>
              </a:rPr>
              <a:t>Romantiko at Neoclassical na Sining</a:t>
            </a:r>
            <a:endParaRPr sz="15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500">
                <a:solidFill>
                  <a:srgbClr val="AAAAAA"/>
                </a:solidFill>
                <a:latin typeface="Average"/>
                <a:ea typeface="Average"/>
                <a:cs typeface="Average"/>
                <a:sym typeface="Average"/>
              </a:rPr>
              <a:t>Romantik ve Neoklasik Sanat</a:t>
            </a:r>
            <a:endParaRPr sz="15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500">
                <a:solidFill>
                  <a:srgbClr val="AAAAAA"/>
                </a:solidFill>
                <a:latin typeface="Average"/>
                <a:ea typeface="Average"/>
                <a:cs typeface="Average"/>
                <a:sym typeface="Average"/>
              </a:rPr>
              <a:t>Романтичне та неокласичне мистецтво</a:t>
            </a:r>
            <a:endParaRPr sz="1500">
              <a:solidFill>
                <a:srgbClr val="AAAAAA"/>
              </a:solidFill>
              <a:latin typeface="Average"/>
              <a:ea typeface="Average"/>
              <a:cs typeface="Average"/>
              <a:sym typeface="Average"/>
            </a:endParaRPr>
          </a:p>
          <a:p>
            <a:pPr indent="0" lvl="0" marL="0" rtl="0" algn="ctr">
              <a:spcBef>
                <a:spcPts val="0"/>
              </a:spcBef>
              <a:spcAft>
                <a:spcPts val="0"/>
              </a:spcAft>
              <a:buClr>
                <a:srgbClr val="000000"/>
              </a:buClr>
              <a:buSzPts val="1100"/>
              <a:buFont typeface="Arial"/>
              <a:buNone/>
            </a:pPr>
            <a:r>
              <a:rPr lang="en" sz="1500">
                <a:solidFill>
                  <a:srgbClr val="AAAAAA"/>
                </a:solidFill>
                <a:latin typeface="Average"/>
                <a:ea typeface="Average"/>
                <a:cs typeface="Average"/>
                <a:sym typeface="Average"/>
              </a:rPr>
              <a:t>Nghệ thuật lãng mạn và tân cổ điển</a:t>
            </a:r>
            <a:endParaRPr sz="1700">
              <a:solidFill>
                <a:srgbClr val="AAAAAA"/>
              </a:solidFill>
              <a:latin typeface="Average"/>
              <a:ea typeface="Average"/>
              <a:cs typeface="Average"/>
              <a:sym typeface="Average"/>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sp>
        <p:nvSpPr>
          <p:cNvPr descr="Title" id="421" name="Google Shape;421;p64"/>
          <p:cNvSpPr txBox="1"/>
          <p:nvPr/>
        </p:nvSpPr>
        <p:spPr>
          <a:xfrm>
            <a:off x="0" y="3651700"/>
            <a:ext cx="4229100" cy="3511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000">
                <a:solidFill>
                  <a:srgbClr val="CACACA"/>
                </a:solidFill>
                <a:latin typeface="Average"/>
                <a:ea typeface="Average"/>
                <a:cs typeface="Average"/>
                <a:sym typeface="Average"/>
              </a:rPr>
              <a:t>3.	Finish your </a:t>
            </a:r>
            <a:r>
              <a:rPr b="1" lang="en" sz="2000">
                <a:solidFill>
                  <a:srgbClr val="FFFFFF"/>
                </a:solidFill>
                <a:latin typeface="Average"/>
                <a:ea typeface="Average"/>
                <a:cs typeface="Average"/>
                <a:sym typeface="Average"/>
              </a:rPr>
              <a:t>light pencil drawing</a:t>
            </a:r>
            <a:r>
              <a:rPr lang="en" sz="2000">
                <a:solidFill>
                  <a:srgbClr val="CACACA"/>
                </a:solidFill>
                <a:latin typeface="Average"/>
                <a:ea typeface="Average"/>
                <a:cs typeface="Average"/>
                <a:sym typeface="Average"/>
              </a:rPr>
              <a:t>.</a:t>
            </a:r>
            <a:endParaRPr sz="2000">
              <a:solidFill>
                <a:srgbClr val="CACACA"/>
              </a:solidFill>
              <a:latin typeface="Average"/>
              <a:ea typeface="Average"/>
              <a:cs typeface="Average"/>
              <a:sym typeface="Average"/>
            </a:endParaRPr>
          </a:p>
          <a:p>
            <a:pPr indent="-457200" lvl="0" marL="457200" rtl="0" algn="l">
              <a:lnSpc>
                <a:spcPct val="115000"/>
              </a:lnSpc>
              <a:spcBef>
                <a:spcPts val="1600"/>
              </a:spcBef>
              <a:spcAft>
                <a:spcPts val="1600"/>
              </a:spcAft>
              <a:buNone/>
            </a:pPr>
            <a:r>
              <a:rPr lang="en" sz="2000">
                <a:solidFill>
                  <a:srgbClr val="CACACA"/>
                </a:solidFill>
                <a:latin typeface="Average"/>
                <a:ea typeface="Average"/>
                <a:cs typeface="Average"/>
                <a:sym typeface="Average"/>
              </a:rPr>
              <a:t>4.	Start your </a:t>
            </a:r>
            <a:r>
              <a:rPr b="1" lang="en" sz="2000">
                <a:solidFill>
                  <a:srgbClr val="FFFFFF"/>
                </a:solidFill>
                <a:latin typeface="Average"/>
                <a:ea typeface="Average"/>
                <a:cs typeface="Average"/>
                <a:sym typeface="Average"/>
              </a:rPr>
              <a:t>first light layer of paint</a:t>
            </a:r>
            <a:r>
              <a:rPr lang="en" sz="2000">
                <a:solidFill>
                  <a:srgbClr val="CACACA"/>
                </a:solidFill>
                <a:latin typeface="Average"/>
                <a:ea typeface="Average"/>
                <a:cs typeface="Average"/>
                <a:sym typeface="Average"/>
              </a:rPr>
              <a:t>, working from the </a:t>
            </a:r>
            <a:r>
              <a:rPr b="1" lang="en" sz="2000">
                <a:solidFill>
                  <a:srgbClr val="FFFFFF"/>
                </a:solidFill>
                <a:latin typeface="Average"/>
                <a:ea typeface="Average"/>
                <a:cs typeface="Average"/>
                <a:sym typeface="Average"/>
              </a:rPr>
              <a:t>back to the front</a:t>
            </a:r>
            <a:r>
              <a:rPr lang="en" sz="2000">
                <a:solidFill>
                  <a:srgbClr val="CACACA"/>
                </a:solidFill>
                <a:latin typeface="Average"/>
                <a:ea typeface="Average"/>
                <a:cs typeface="Average"/>
                <a:sym typeface="Average"/>
              </a:rPr>
              <a:t>.</a:t>
            </a:r>
            <a:endParaRPr sz="2000">
              <a:solidFill>
                <a:srgbClr val="CACACA"/>
              </a:solidFill>
              <a:latin typeface="Average"/>
              <a:ea typeface="Average"/>
              <a:cs typeface="Average"/>
              <a:sym typeface="Average"/>
            </a:endParaRPr>
          </a:p>
        </p:txBody>
      </p:sp>
      <p:pic>
        <p:nvPicPr>
          <p:cNvPr id="422" name="Google Shape;422;p64"/>
          <p:cNvPicPr preferRelativeResize="0"/>
          <p:nvPr/>
        </p:nvPicPr>
        <p:blipFill>
          <a:blip r:embed="rId3">
            <a:alphaModFix/>
          </a:blip>
          <a:stretch>
            <a:fillRect/>
          </a:stretch>
        </p:blipFill>
        <p:spPr>
          <a:xfrm>
            <a:off x="6742400" y="0"/>
            <a:ext cx="2401600" cy="3226050"/>
          </a:xfrm>
          <a:prstGeom prst="rect">
            <a:avLst/>
          </a:prstGeom>
          <a:noFill/>
          <a:ln>
            <a:noFill/>
          </a:ln>
        </p:spPr>
      </p:pic>
      <p:grpSp>
        <p:nvGrpSpPr>
          <p:cNvPr id="423" name="Google Shape;423;p64"/>
          <p:cNvGrpSpPr/>
          <p:nvPr/>
        </p:nvGrpSpPr>
        <p:grpSpPr>
          <a:xfrm>
            <a:off x="4229026" y="3341375"/>
            <a:ext cx="4915184" cy="3511091"/>
            <a:chOff x="4378075" y="74575"/>
            <a:chExt cx="4713900" cy="3281700"/>
          </a:xfrm>
        </p:grpSpPr>
        <p:sp>
          <p:nvSpPr>
            <p:cNvPr id="424" name="Google Shape;424;p64"/>
            <p:cNvSpPr/>
            <p:nvPr/>
          </p:nvSpPr>
          <p:spPr>
            <a:xfrm>
              <a:off x="4378075" y="74575"/>
              <a:ext cx="4713900" cy="3281700"/>
            </a:xfrm>
            <a:prstGeom prst="rect">
              <a:avLst/>
            </a:prstGeom>
            <a:solidFill>
              <a:srgbClr val="B45F0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64"/>
            <p:cNvSpPr/>
            <p:nvPr/>
          </p:nvSpPr>
          <p:spPr>
            <a:xfrm>
              <a:off x="4877800" y="335625"/>
              <a:ext cx="3826200" cy="2722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26" name="Google Shape;426;p64"/>
            <p:cNvPicPr preferRelativeResize="0"/>
            <p:nvPr/>
          </p:nvPicPr>
          <p:blipFill rotWithShape="1">
            <a:blip r:embed="rId4">
              <a:alphaModFix/>
            </a:blip>
            <a:srcRect b="1714" l="1664" r="1606" t="2003"/>
            <a:stretch/>
          </p:blipFill>
          <p:spPr>
            <a:xfrm>
              <a:off x="4937550" y="402825"/>
              <a:ext cx="3694549" cy="2602850"/>
            </a:xfrm>
            <a:prstGeom prst="rect">
              <a:avLst/>
            </a:prstGeom>
            <a:noFill/>
            <a:ln>
              <a:noFill/>
            </a:ln>
          </p:spPr>
        </p:pic>
        <p:sp>
          <p:nvSpPr>
            <p:cNvPr id="427" name="Google Shape;427;p64"/>
            <p:cNvSpPr/>
            <p:nvPr/>
          </p:nvSpPr>
          <p:spPr>
            <a:xfrm>
              <a:off x="4780825" y="283425"/>
              <a:ext cx="4072200" cy="119400"/>
            </a:xfrm>
            <a:prstGeom prst="rect">
              <a:avLst/>
            </a:prstGeom>
            <a:solidFill>
              <a:srgbClr val="FFD966"/>
            </a:solidFill>
            <a:ln cap="flat" cmpd="sng" w="9525">
              <a:solidFill>
                <a:srgbClr val="9E9E9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64"/>
            <p:cNvSpPr/>
            <p:nvPr/>
          </p:nvSpPr>
          <p:spPr>
            <a:xfrm>
              <a:off x="4754800" y="3005675"/>
              <a:ext cx="4072200" cy="119400"/>
            </a:xfrm>
            <a:prstGeom prst="rect">
              <a:avLst/>
            </a:prstGeom>
            <a:solidFill>
              <a:srgbClr val="FFD966"/>
            </a:solidFill>
            <a:ln cap="flat" cmpd="sng" w="9525">
              <a:solidFill>
                <a:srgbClr val="9E9E9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64"/>
            <p:cNvSpPr/>
            <p:nvPr/>
          </p:nvSpPr>
          <p:spPr>
            <a:xfrm rot="-5400000">
              <a:off x="3354175" y="1649800"/>
              <a:ext cx="3061200" cy="119400"/>
            </a:xfrm>
            <a:prstGeom prst="rect">
              <a:avLst/>
            </a:prstGeom>
            <a:solidFill>
              <a:srgbClr val="FFD966"/>
            </a:solidFill>
            <a:ln cap="flat" cmpd="sng" w="9525">
              <a:solidFill>
                <a:srgbClr val="9E9E9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64"/>
            <p:cNvSpPr/>
            <p:nvPr/>
          </p:nvSpPr>
          <p:spPr>
            <a:xfrm rot="-5400000">
              <a:off x="7161200" y="1655725"/>
              <a:ext cx="3061200" cy="119400"/>
            </a:xfrm>
            <a:prstGeom prst="rect">
              <a:avLst/>
            </a:prstGeom>
            <a:solidFill>
              <a:srgbClr val="FFD966"/>
            </a:solidFill>
            <a:ln cap="flat" cmpd="sng" w="9525">
              <a:solidFill>
                <a:srgbClr val="9E9E9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64"/>
            <p:cNvSpPr/>
            <p:nvPr/>
          </p:nvSpPr>
          <p:spPr>
            <a:xfrm>
              <a:off x="5109000" y="581750"/>
              <a:ext cx="3259200" cy="2233800"/>
            </a:xfrm>
            <a:prstGeom prst="rect">
              <a:avLst/>
            </a:prstGeom>
            <a:noFill/>
            <a:ln cap="flat" cmpd="sng" w="19050">
              <a:solidFill>
                <a:srgbClr val="37474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descr="Translations" id="432" name="Google Shape;432;p64"/>
          <p:cNvSpPr txBox="1"/>
          <p:nvPr/>
        </p:nvSpPr>
        <p:spPr>
          <a:xfrm>
            <a:off x="0" y="304800"/>
            <a:ext cx="6742500" cy="3341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400">
                <a:solidFill>
                  <a:srgbClr val="FFFFFF"/>
                </a:solidFill>
                <a:latin typeface="Oswald"/>
                <a:ea typeface="Oswald"/>
                <a:cs typeface="Oswald"/>
                <a:sym typeface="Oswald"/>
              </a:rPr>
              <a:t>So what should I be doing today?</a:t>
            </a:r>
            <a:br>
              <a:rPr lang="en" sz="2400">
                <a:solidFill>
                  <a:srgbClr val="FFFFFF"/>
                </a:solidFill>
                <a:latin typeface="Oswald"/>
                <a:ea typeface="Oswald"/>
                <a:cs typeface="Oswald"/>
                <a:sym typeface="Oswald"/>
              </a:rPr>
            </a:br>
            <a:endParaRPr sz="2400">
              <a:solidFill>
                <a:srgbClr val="CACACA"/>
              </a:solidFill>
              <a:latin typeface="Average"/>
              <a:ea typeface="Average"/>
              <a:cs typeface="Average"/>
              <a:sym typeface="Average"/>
            </a:endParaRPr>
          </a:p>
          <a:p>
            <a:pPr indent="-355600" lvl="0" marL="457200" rtl="0" algn="l">
              <a:lnSpc>
                <a:spcPct val="115000"/>
              </a:lnSpc>
              <a:spcBef>
                <a:spcPts val="0"/>
              </a:spcBef>
              <a:spcAft>
                <a:spcPts val="0"/>
              </a:spcAft>
              <a:buClr>
                <a:srgbClr val="CACACA"/>
              </a:buClr>
              <a:buSzPts val="2000"/>
              <a:buFont typeface="Average"/>
              <a:buAutoNum type="arabicPeriod"/>
            </a:pPr>
            <a:r>
              <a:rPr lang="en" sz="2000">
                <a:solidFill>
                  <a:srgbClr val="CACACA"/>
                </a:solidFill>
                <a:latin typeface="Average"/>
                <a:ea typeface="Average"/>
                <a:cs typeface="Average"/>
                <a:sym typeface="Average"/>
              </a:rPr>
              <a:t>Choose a </a:t>
            </a:r>
            <a:r>
              <a:rPr b="1" lang="en" sz="2000">
                <a:solidFill>
                  <a:srgbClr val="FFFFFF"/>
                </a:solidFill>
                <a:latin typeface="Average"/>
                <a:ea typeface="Average"/>
                <a:cs typeface="Average"/>
                <a:sym typeface="Average"/>
              </a:rPr>
              <a:t>paper size</a:t>
            </a:r>
            <a:r>
              <a:rPr lang="en" sz="2000">
                <a:solidFill>
                  <a:srgbClr val="CACACA"/>
                </a:solidFill>
                <a:latin typeface="Average"/>
                <a:ea typeface="Average"/>
                <a:cs typeface="Average"/>
                <a:sym typeface="Average"/>
              </a:rPr>
              <a:t>. If you want to trade up to a </a:t>
            </a:r>
            <a:r>
              <a:rPr b="1" lang="en" sz="2000">
                <a:solidFill>
                  <a:srgbClr val="FFFFFF"/>
                </a:solidFill>
                <a:latin typeface="Average"/>
                <a:ea typeface="Average"/>
                <a:cs typeface="Average"/>
                <a:sym typeface="Average"/>
              </a:rPr>
              <a:t>medium</a:t>
            </a:r>
            <a:r>
              <a:rPr lang="en" sz="2000">
                <a:solidFill>
                  <a:srgbClr val="CACACA"/>
                </a:solidFill>
                <a:latin typeface="Average"/>
                <a:ea typeface="Average"/>
                <a:cs typeface="Average"/>
                <a:sym typeface="Average"/>
              </a:rPr>
              <a:t> or </a:t>
            </a:r>
            <a:r>
              <a:rPr b="1" lang="en" sz="2000">
                <a:solidFill>
                  <a:srgbClr val="FFFFFF"/>
                </a:solidFill>
                <a:latin typeface="Average"/>
                <a:ea typeface="Average"/>
                <a:cs typeface="Average"/>
                <a:sym typeface="Average"/>
              </a:rPr>
              <a:t>large</a:t>
            </a:r>
            <a:r>
              <a:rPr lang="en" sz="2000">
                <a:solidFill>
                  <a:srgbClr val="CACACA"/>
                </a:solidFill>
                <a:latin typeface="Average"/>
                <a:ea typeface="Average"/>
                <a:cs typeface="Average"/>
                <a:sym typeface="Average"/>
              </a:rPr>
              <a:t> size of paper, let me know!</a:t>
            </a:r>
            <a:br>
              <a:rPr lang="en" sz="2000">
                <a:solidFill>
                  <a:srgbClr val="CACACA"/>
                </a:solidFill>
                <a:latin typeface="Average"/>
                <a:ea typeface="Average"/>
                <a:cs typeface="Average"/>
                <a:sym typeface="Average"/>
              </a:rPr>
            </a:br>
            <a:endParaRPr sz="2000">
              <a:solidFill>
                <a:srgbClr val="CACACA"/>
              </a:solidFill>
              <a:latin typeface="Average"/>
              <a:ea typeface="Average"/>
              <a:cs typeface="Average"/>
              <a:sym typeface="Average"/>
            </a:endParaRPr>
          </a:p>
          <a:p>
            <a:pPr indent="-355600" lvl="0" marL="457200" rtl="0" algn="l">
              <a:lnSpc>
                <a:spcPct val="115000"/>
              </a:lnSpc>
              <a:spcBef>
                <a:spcPts val="0"/>
              </a:spcBef>
              <a:spcAft>
                <a:spcPts val="0"/>
              </a:spcAft>
              <a:buClr>
                <a:srgbClr val="CACACA"/>
              </a:buClr>
              <a:buSzPts val="2000"/>
              <a:buFont typeface="Average"/>
              <a:buAutoNum type="arabicPeriod"/>
            </a:pPr>
            <a:r>
              <a:rPr lang="en" sz="2000">
                <a:solidFill>
                  <a:srgbClr val="CACACA"/>
                </a:solidFill>
                <a:latin typeface="Average"/>
                <a:ea typeface="Average"/>
                <a:cs typeface="Average"/>
                <a:sym typeface="Average"/>
              </a:rPr>
              <a:t>Usually people </a:t>
            </a:r>
            <a:r>
              <a:rPr b="1" lang="en" sz="2000">
                <a:solidFill>
                  <a:srgbClr val="FFFFFF"/>
                </a:solidFill>
                <a:latin typeface="Average"/>
                <a:ea typeface="Average"/>
                <a:cs typeface="Average"/>
                <a:sym typeface="Average"/>
              </a:rPr>
              <a:t>draw a rectangle</a:t>
            </a:r>
            <a:r>
              <a:rPr lang="en" sz="2000">
                <a:solidFill>
                  <a:srgbClr val="CACACA"/>
                </a:solidFill>
                <a:latin typeface="Average"/>
                <a:ea typeface="Average"/>
                <a:cs typeface="Average"/>
                <a:sym typeface="Average"/>
              </a:rPr>
              <a:t> for their painting in the </a:t>
            </a:r>
            <a:r>
              <a:rPr b="1" lang="en" sz="2000">
                <a:solidFill>
                  <a:srgbClr val="FFFFFF"/>
                </a:solidFill>
                <a:latin typeface="Average"/>
                <a:ea typeface="Average"/>
                <a:cs typeface="Average"/>
                <a:sym typeface="Average"/>
              </a:rPr>
              <a:t>centre of the paper</a:t>
            </a:r>
            <a:r>
              <a:rPr lang="en" sz="2000">
                <a:solidFill>
                  <a:srgbClr val="CACACA"/>
                </a:solidFill>
                <a:latin typeface="Average"/>
                <a:ea typeface="Average"/>
                <a:cs typeface="Average"/>
                <a:sym typeface="Average"/>
              </a:rPr>
              <a:t>. This leaves room around the outside for doing colour tests.</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sp>
        <p:nvSpPr>
          <p:cNvPr id="437" name="Google Shape;437;p65"/>
          <p:cNvSpPr txBox="1"/>
          <p:nvPr/>
        </p:nvSpPr>
        <p:spPr>
          <a:xfrm>
            <a:off x="0" y="0"/>
            <a:ext cx="4572000" cy="68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FFFFFF"/>
                </a:solidFill>
                <a:latin typeface="Oswald"/>
                <a:ea typeface="Oswald"/>
                <a:cs typeface="Oswald"/>
                <a:sym typeface="Oswald"/>
              </a:rPr>
              <a:t>Work-in-progress photos taken so far</a:t>
            </a:r>
            <a:endParaRPr sz="3000">
              <a:solidFill>
                <a:srgbClr val="FFFFFF"/>
              </a:solidFill>
              <a:latin typeface="Oswald"/>
              <a:ea typeface="Oswald"/>
              <a:cs typeface="Oswald"/>
              <a:sym typeface="Oswald"/>
            </a:endParaRPr>
          </a:p>
          <a:p>
            <a:pPr indent="0" lvl="0" marL="0" rtl="0" algn="ctr">
              <a:spcBef>
                <a:spcPts val="0"/>
              </a:spcBef>
              <a:spcAft>
                <a:spcPts val="0"/>
              </a:spcAft>
              <a:buNone/>
            </a:pPr>
            <a:r>
              <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Photos and goals for Drapak's </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sz="3000">
                <a:solidFill>
                  <a:srgbClr val="FFFFFF"/>
                </a:solidFill>
                <a:latin typeface="Oswald"/>
                <a:ea typeface="Oswald"/>
                <a:cs typeface="Oswald"/>
                <a:sym typeface="Oswald"/>
              </a:rPr>
              <a:t>Team Sea Creatures</a:t>
            </a:r>
            <a:endParaRPr sz="3000">
              <a:solidFill>
                <a:srgbClr val="FFFFFF"/>
              </a:solidFill>
              <a:latin typeface="Oswald"/>
              <a:ea typeface="Oswald"/>
              <a:cs typeface="Oswald"/>
              <a:sym typeface="Oswald"/>
            </a:endParaRPr>
          </a:p>
          <a:p>
            <a:pPr indent="0" lvl="0" marL="0" rtl="0" algn="ctr">
              <a:spcBef>
                <a:spcPts val="0"/>
              </a:spcBef>
              <a:spcAft>
                <a:spcPts val="0"/>
              </a:spcAft>
              <a:buNone/>
            </a:pPr>
            <a:r>
              <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እስካሁን የተነሱ በሂደት ላይ ያሉ ፎቶዎች</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صور العمل قيد التقدم التي تم التقاطها حتى الآن</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Fotos en curs fetes fins ara</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迄今为止拍摄的施工进度照片</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عکس های در حال انجام کار گرفته شده تا کنون</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अब तक ली गई कार्य-प्रगति की तस्वीरें</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これまでに撮影した作業中の写真</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지금까지 촬영한 작업 진행 사진</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Wêneyên xebatê yên heta niha hatine kişandin</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Fotos do trabalho em andamento tiradas até agora</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ਹੁਣ ਤੱਕ ਲਈਆਂ ਗਈਆਂ ਵਰਕ-ਇਨ-ਪ੍ਰਗਤੀ ਵਾਲੀਆਂ ਫੋਟੋਆਂ</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Фотографии в процессе работы, сделанные на данный момент</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Sawirada shaqada oo la qaaday ilaa hadda</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Fotos del trabajo en progreso tomadas hasta ahora</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Picha zinazoendelea zilizopigwa hadi sasa</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Mga larawang ginagawa sa ngayon</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Şu ana kadar çekilmiş, yapım aşamasındaki fotoğraflar</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На даний момент зроблено незавершені фотографії</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Những bức ảnh đang trong quá trình thực hiện được chụp cho đến nay</a:t>
            </a:r>
            <a:endParaRPr>
              <a:solidFill>
                <a:srgbClr val="888888"/>
              </a:solidFill>
              <a:latin typeface="Average"/>
              <a:ea typeface="Average"/>
              <a:cs typeface="Average"/>
              <a:sym typeface="Average"/>
            </a:endParaRPr>
          </a:p>
        </p:txBody>
      </p:sp>
      <p:sp>
        <p:nvSpPr>
          <p:cNvPr id="438" name="Google Shape;438;p65"/>
          <p:cNvSpPr txBox="1"/>
          <p:nvPr/>
        </p:nvSpPr>
        <p:spPr>
          <a:xfrm>
            <a:off x="4572000" y="0"/>
            <a:ext cx="4572000" cy="68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DDDDDD"/>
                </a:solidFill>
                <a:latin typeface="Average"/>
                <a:ea typeface="Average"/>
                <a:cs typeface="Average"/>
                <a:sym typeface="Average"/>
              </a:rPr>
              <a:t>Emma Baker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Jathniel Batugal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Wesley Baur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Zy Beals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Kieran Bourke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Henry Bretzler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Vince Clark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Isaak Donahue-LeDrew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Huda Elkord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Ava Galbraith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Hebziba Gebretatios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Nikhil Gopaldu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Colton Henneberry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Dom Hyslop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Jenine Jalghom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Samson Kebede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Tyrone Lafitte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Julia Locke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Arthur Moulton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Jack Clark Munroe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George Nickerson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Aida Pocklington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Melody Rance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Adele Ritchie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Keona Ross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Oliver Rutherford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Sana Salih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Lena Scott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Max Sulewski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Isabelle Tummers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Viktor Yadvizhyn     📷</a:t>
            </a:r>
            <a:endParaRPr>
              <a:solidFill>
                <a:srgbClr val="DDDDDD"/>
              </a:solidFill>
              <a:latin typeface="Average"/>
              <a:ea typeface="Average"/>
              <a:cs typeface="Average"/>
              <a:sym typeface="Average"/>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42" name="Shape 442"/>
        <p:cNvGrpSpPr/>
        <p:nvPr/>
      </p:nvGrpSpPr>
      <p:grpSpPr>
        <a:xfrm>
          <a:off x="0" y="0"/>
          <a:ext cx="0" cy="0"/>
          <a:chOff x="0" y="0"/>
          <a:chExt cx="0" cy="0"/>
        </a:xfrm>
      </p:grpSpPr>
      <p:pic>
        <p:nvPicPr>
          <p:cNvPr id="443" name="Google Shape;443;p66"/>
          <p:cNvPicPr preferRelativeResize="0"/>
          <p:nvPr/>
        </p:nvPicPr>
        <p:blipFill rotWithShape="1">
          <a:blip r:embed="rId3">
            <a:alphaModFix/>
          </a:blip>
          <a:srcRect b="0" l="0" r="0" t="0"/>
          <a:stretch/>
        </p:blipFill>
        <p:spPr>
          <a:xfrm>
            <a:off x="0" y="2060575"/>
            <a:ext cx="9144000" cy="3614700"/>
          </a:xfrm>
          <a:prstGeom prst="rect">
            <a:avLst/>
          </a:prstGeom>
          <a:noFill/>
          <a:ln>
            <a:noFill/>
          </a:ln>
        </p:spPr>
      </p:pic>
      <p:sp>
        <p:nvSpPr>
          <p:cNvPr descr="All text" id="444" name="Google Shape;444;p66"/>
          <p:cNvSpPr txBox="1"/>
          <p:nvPr/>
        </p:nvSpPr>
        <p:spPr>
          <a:xfrm>
            <a:off x="0" y="0"/>
            <a:ext cx="9144000" cy="17526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1" lang="en" sz="3200">
                <a:solidFill>
                  <a:srgbClr val="C00000"/>
                </a:solidFill>
                <a:latin typeface="Open Sans"/>
                <a:ea typeface="Open Sans"/>
                <a:cs typeface="Open Sans"/>
                <a:sym typeface="Open Sans"/>
              </a:rPr>
              <a:t>Visual Arts</a:t>
            </a:r>
            <a:endParaRPr sz="2400">
              <a:solidFill>
                <a:srgbClr val="000000"/>
              </a:solidFill>
              <a:latin typeface="Open Sans"/>
              <a:ea typeface="Open Sans"/>
              <a:cs typeface="Open Sans"/>
              <a:sym typeface="Open Sans"/>
            </a:endParaRPr>
          </a:p>
          <a:p>
            <a:pPr indent="0" lvl="0" marL="0" rtl="0" algn="r">
              <a:spcBef>
                <a:spcPts val="640"/>
              </a:spcBef>
              <a:spcAft>
                <a:spcPts val="0"/>
              </a:spcAft>
              <a:buNone/>
            </a:pPr>
            <a:r>
              <a:rPr lang="en" sz="3200">
                <a:solidFill>
                  <a:srgbClr val="C00000"/>
                </a:solidFill>
                <a:latin typeface="Open Sans"/>
                <a:ea typeface="Open Sans"/>
                <a:cs typeface="Open Sans"/>
                <a:sym typeface="Open Sans"/>
              </a:rPr>
              <a:t>Colour schemes for balanced compositions</a:t>
            </a:r>
            <a:endParaRPr sz="2400">
              <a:solidFill>
                <a:srgbClr val="000000"/>
              </a:solidFill>
              <a:latin typeface="Open Sans"/>
              <a:ea typeface="Open Sans"/>
              <a:cs typeface="Open Sans"/>
              <a:sym typeface="Open Sans"/>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sp>
        <p:nvSpPr>
          <p:cNvPr descr="All text" id="449" name="Google Shape;449;p67"/>
          <p:cNvSpPr txBox="1"/>
          <p:nvPr/>
        </p:nvSpPr>
        <p:spPr>
          <a:xfrm>
            <a:off x="311700" y="0"/>
            <a:ext cx="85206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4000">
                <a:solidFill>
                  <a:srgbClr val="FFFFFF"/>
                </a:solidFill>
                <a:latin typeface="Oswald"/>
                <a:ea typeface="Oswald"/>
                <a:cs typeface="Oswald"/>
                <a:sym typeface="Oswald"/>
              </a:rPr>
              <a:t>Wait for clean up time!</a:t>
            </a:r>
            <a:endParaRPr sz="4000">
              <a:solidFill>
                <a:srgbClr val="FFFFFF"/>
              </a:solidFill>
              <a:latin typeface="Oswald"/>
              <a:ea typeface="Oswald"/>
              <a:cs typeface="Oswald"/>
              <a:sym typeface="Oswald"/>
            </a:endParaRPr>
          </a:p>
          <a:p>
            <a:pPr indent="0" lvl="0" marL="0" rtl="0" algn="l">
              <a:spcBef>
                <a:spcPts val="0"/>
              </a:spcBef>
              <a:spcAft>
                <a:spcPts val="0"/>
              </a:spcAft>
              <a:buNone/>
            </a:pPr>
            <a:r>
              <a:t/>
            </a:r>
            <a:endParaRPr sz="2800">
              <a:solidFill>
                <a:srgbClr val="FFFFFF"/>
              </a:solidFill>
              <a:latin typeface="Oswald"/>
              <a:ea typeface="Oswald"/>
              <a:cs typeface="Oswald"/>
              <a:sym typeface="Oswald"/>
            </a:endParaRPr>
          </a:p>
          <a:p>
            <a:pPr indent="-349250" lvl="0" marL="457200" rtl="0" algn="l">
              <a:lnSpc>
                <a:spcPct val="115000"/>
              </a:lnSpc>
              <a:spcBef>
                <a:spcPts val="0"/>
              </a:spcBef>
              <a:spcAft>
                <a:spcPts val="0"/>
              </a:spcAft>
              <a:buClr>
                <a:srgbClr val="CACACA"/>
              </a:buClr>
              <a:buSzPts val="1900"/>
              <a:buFont typeface="Average"/>
              <a:buAutoNum type="arabicPeriod"/>
            </a:pPr>
            <a:r>
              <a:rPr b="1" lang="en" sz="1900">
                <a:solidFill>
                  <a:srgbClr val="00FF00"/>
                </a:solidFill>
                <a:latin typeface="Average"/>
                <a:ea typeface="Average"/>
                <a:cs typeface="Average"/>
                <a:sym typeface="Average"/>
              </a:rPr>
              <a:t>Dump your water</a:t>
            </a:r>
            <a:r>
              <a:rPr lang="en" sz="1900">
                <a:solidFill>
                  <a:srgbClr val="CACACA"/>
                </a:solidFill>
                <a:latin typeface="Average"/>
                <a:ea typeface="Average"/>
                <a:cs typeface="Average"/>
                <a:sym typeface="Average"/>
              </a:rPr>
              <a:t> in the sink closest to the door. </a:t>
            </a:r>
            <a:br>
              <a:rPr lang="en" sz="1900">
                <a:solidFill>
                  <a:srgbClr val="CACACA"/>
                </a:solidFill>
                <a:latin typeface="Average"/>
                <a:ea typeface="Average"/>
                <a:cs typeface="Average"/>
                <a:sym typeface="Average"/>
              </a:rPr>
            </a:br>
            <a:endParaRPr sz="1900">
              <a:solidFill>
                <a:srgbClr val="CACACA"/>
              </a:solidFill>
              <a:latin typeface="Average"/>
              <a:ea typeface="Average"/>
              <a:cs typeface="Average"/>
              <a:sym typeface="Average"/>
            </a:endParaRPr>
          </a:p>
          <a:p>
            <a:pPr indent="-349250" lvl="0" marL="457200" rtl="0" algn="l">
              <a:lnSpc>
                <a:spcPct val="115000"/>
              </a:lnSpc>
              <a:spcBef>
                <a:spcPts val="0"/>
              </a:spcBef>
              <a:spcAft>
                <a:spcPts val="0"/>
              </a:spcAft>
              <a:buClr>
                <a:srgbClr val="CACACA"/>
              </a:buClr>
              <a:buSzPts val="1900"/>
              <a:buFont typeface="Average"/>
              <a:buAutoNum type="arabicPeriod"/>
            </a:pPr>
            <a:r>
              <a:rPr b="1" lang="en" sz="1900">
                <a:solidFill>
                  <a:srgbClr val="00FF00"/>
                </a:solidFill>
                <a:latin typeface="Average"/>
                <a:ea typeface="Average"/>
                <a:cs typeface="Average"/>
                <a:sym typeface="Average"/>
              </a:rPr>
              <a:t>Stack your containers</a:t>
            </a:r>
            <a:r>
              <a:rPr lang="en" sz="1900">
                <a:solidFill>
                  <a:srgbClr val="CACACA"/>
                </a:solidFill>
                <a:latin typeface="Average"/>
                <a:ea typeface="Average"/>
                <a:cs typeface="Average"/>
                <a:sym typeface="Average"/>
              </a:rPr>
              <a:t> next to the sink.</a:t>
            </a:r>
            <a:br>
              <a:rPr lang="en" sz="1900">
                <a:solidFill>
                  <a:srgbClr val="CACACA"/>
                </a:solidFill>
                <a:latin typeface="Average"/>
                <a:ea typeface="Average"/>
                <a:cs typeface="Average"/>
                <a:sym typeface="Average"/>
              </a:rPr>
            </a:br>
            <a:endParaRPr sz="1900">
              <a:solidFill>
                <a:srgbClr val="CACACA"/>
              </a:solidFill>
              <a:latin typeface="Average"/>
              <a:ea typeface="Average"/>
              <a:cs typeface="Average"/>
              <a:sym typeface="Average"/>
            </a:endParaRPr>
          </a:p>
          <a:p>
            <a:pPr indent="-349250" lvl="0" marL="457200" rtl="0" algn="l">
              <a:lnSpc>
                <a:spcPct val="115000"/>
              </a:lnSpc>
              <a:spcBef>
                <a:spcPts val="0"/>
              </a:spcBef>
              <a:spcAft>
                <a:spcPts val="0"/>
              </a:spcAft>
              <a:buClr>
                <a:srgbClr val="CACACA"/>
              </a:buClr>
              <a:buSzPts val="1900"/>
              <a:buFont typeface="Average"/>
              <a:buAutoNum type="arabicPeriod"/>
            </a:pPr>
            <a:r>
              <a:rPr b="1" lang="en" sz="1900">
                <a:solidFill>
                  <a:srgbClr val="00FF00"/>
                </a:solidFill>
                <a:latin typeface="Average"/>
                <a:ea typeface="Average"/>
                <a:cs typeface="Average"/>
                <a:sym typeface="Average"/>
              </a:rPr>
              <a:t>Do not clean</a:t>
            </a:r>
            <a:r>
              <a:rPr lang="en" sz="1900">
                <a:solidFill>
                  <a:srgbClr val="CACACA"/>
                </a:solidFill>
                <a:latin typeface="Average"/>
                <a:ea typeface="Average"/>
                <a:cs typeface="Average"/>
                <a:sym typeface="Average"/>
              </a:rPr>
              <a:t> out your palette. </a:t>
            </a:r>
            <a:br>
              <a:rPr lang="en" sz="1900">
                <a:solidFill>
                  <a:srgbClr val="CACACA"/>
                </a:solidFill>
                <a:latin typeface="Average"/>
                <a:ea typeface="Average"/>
                <a:cs typeface="Average"/>
                <a:sym typeface="Average"/>
              </a:rPr>
            </a:br>
            <a:r>
              <a:rPr lang="en" sz="1900">
                <a:solidFill>
                  <a:srgbClr val="CACACA"/>
                </a:solidFill>
                <a:latin typeface="Average"/>
                <a:ea typeface="Average"/>
                <a:cs typeface="Average"/>
                <a:sym typeface="Average"/>
              </a:rPr>
              <a:t>You will add water and use it again tomorrow. </a:t>
            </a:r>
            <a:br>
              <a:rPr lang="en" sz="1900">
                <a:solidFill>
                  <a:srgbClr val="CACACA"/>
                </a:solidFill>
                <a:latin typeface="Average"/>
                <a:ea typeface="Average"/>
                <a:cs typeface="Average"/>
                <a:sym typeface="Average"/>
              </a:rPr>
            </a:br>
            <a:endParaRPr sz="1900">
              <a:solidFill>
                <a:srgbClr val="CACACA"/>
              </a:solidFill>
              <a:latin typeface="Average"/>
              <a:ea typeface="Average"/>
              <a:cs typeface="Average"/>
              <a:sym typeface="Average"/>
            </a:endParaRPr>
          </a:p>
          <a:p>
            <a:pPr indent="-349250" lvl="0" marL="457200" rtl="0" algn="l">
              <a:lnSpc>
                <a:spcPct val="115000"/>
              </a:lnSpc>
              <a:spcBef>
                <a:spcPts val="0"/>
              </a:spcBef>
              <a:spcAft>
                <a:spcPts val="0"/>
              </a:spcAft>
              <a:buClr>
                <a:srgbClr val="CACACA"/>
              </a:buClr>
              <a:buSzPts val="1900"/>
              <a:buFont typeface="Average"/>
              <a:buAutoNum type="arabicPeriod"/>
            </a:pPr>
            <a:r>
              <a:rPr b="1" lang="en" sz="1900">
                <a:solidFill>
                  <a:srgbClr val="00FF00"/>
                </a:solidFill>
                <a:latin typeface="Average"/>
                <a:ea typeface="Average"/>
                <a:cs typeface="Average"/>
                <a:sym typeface="Average"/>
              </a:rPr>
              <a:t>Fold your booklet</a:t>
            </a:r>
            <a:r>
              <a:rPr lang="en" sz="1900">
                <a:solidFill>
                  <a:srgbClr val="CACACA"/>
                </a:solidFill>
                <a:latin typeface="Average"/>
                <a:ea typeface="Average"/>
                <a:cs typeface="Average"/>
                <a:sym typeface="Average"/>
              </a:rPr>
              <a:t> open and </a:t>
            </a:r>
            <a:r>
              <a:rPr b="1" lang="en" sz="1900">
                <a:solidFill>
                  <a:srgbClr val="FFFFFF"/>
                </a:solidFill>
                <a:latin typeface="Average"/>
                <a:ea typeface="Average"/>
                <a:cs typeface="Average"/>
                <a:sym typeface="Average"/>
              </a:rPr>
              <a:t>stack it</a:t>
            </a:r>
            <a:r>
              <a:rPr lang="en" sz="1900">
                <a:solidFill>
                  <a:srgbClr val="CACACA"/>
                </a:solidFill>
                <a:latin typeface="Average"/>
                <a:ea typeface="Average"/>
                <a:cs typeface="Average"/>
                <a:sym typeface="Average"/>
              </a:rPr>
              <a:t> on top of your palette to dry. </a:t>
            </a:r>
            <a:br>
              <a:rPr lang="en" sz="1900">
                <a:solidFill>
                  <a:srgbClr val="CACACA"/>
                </a:solidFill>
                <a:latin typeface="Average"/>
                <a:ea typeface="Average"/>
                <a:cs typeface="Average"/>
                <a:sym typeface="Average"/>
              </a:rPr>
            </a:br>
            <a:endParaRPr sz="1900">
              <a:solidFill>
                <a:srgbClr val="CACACA"/>
              </a:solidFill>
              <a:latin typeface="Average"/>
              <a:ea typeface="Average"/>
              <a:cs typeface="Average"/>
              <a:sym typeface="Average"/>
            </a:endParaRPr>
          </a:p>
          <a:p>
            <a:pPr indent="-349250" lvl="0" marL="457200" rtl="0" algn="l">
              <a:lnSpc>
                <a:spcPct val="115000"/>
              </a:lnSpc>
              <a:spcBef>
                <a:spcPts val="0"/>
              </a:spcBef>
              <a:spcAft>
                <a:spcPts val="0"/>
              </a:spcAft>
              <a:buClr>
                <a:srgbClr val="CACACA"/>
              </a:buClr>
              <a:buSzPts val="1900"/>
              <a:buFont typeface="Average"/>
              <a:buAutoNum type="arabicPeriod"/>
            </a:pPr>
            <a:r>
              <a:rPr lang="en" sz="1900">
                <a:solidFill>
                  <a:srgbClr val="CACACA"/>
                </a:solidFill>
                <a:latin typeface="Average"/>
                <a:ea typeface="Average"/>
                <a:cs typeface="Average"/>
                <a:sym typeface="Average"/>
              </a:rPr>
              <a:t>Put your palette and booklet away </a:t>
            </a:r>
            <a:r>
              <a:rPr b="1" lang="en" sz="1900">
                <a:solidFill>
                  <a:srgbClr val="FFFFFF"/>
                </a:solidFill>
                <a:latin typeface="Average"/>
                <a:ea typeface="Average"/>
                <a:cs typeface="Average"/>
                <a:sym typeface="Average"/>
              </a:rPr>
              <a:t>inside </a:t>
            </a:r>
            <a:r>
              <a:rPr b="1" lang="en" sz="1900">
                <a:solidFill>
                  <a:srgbClr val="00FF00"/>
                </a:solidFill>
                <a:latin typeface="Average"/>
                <a:ea typeface="Average"/>
                <a:cs typeface="Average"/>
                <a:sym typeface="Average"/>
              </a:rPr>
              <a:t>your cubby</a:t>
            </a:r>
            <a:r>
              <a:rPr lang="en" sz="1900">
                <a:solidFill>
                  <a:srgbClr val="CACACA"/>
                </a:solidFill>
                <a:latin typeface="Average"/>
                <a:ea typeface="Average"/>
                <a:cs typeface="Average"/>
                <a:sym typeface="Average"/>
              </a:rPr>
              <a:t>.</a:t>
            </a:r>
            <a:br>
              <a:rPr lang="en" sz="1900">
                <a:solidFill>
                  <a:srgbClr val="CACACA"/>
                </a:solidFill>
                <a:latin typeface="Average"/>
                <a:ea typeface="Average"/>
                <a:cs typeface="Average"/>
                <a:sym typeface="Average"/>
              </a:rPr>
            </a:br>
            <a:endParaRPr sz="1900">
              <a:solidFill>
                <a:srgbClr val="CACACA"/>
              </a:solidFill>
              <a:latin typeface="Average"/>
              <a:ea typeface="Average"/>
              <a:cs typeface="Average"/>
              <a:sym typeface="Average"/>
            </a:endParaRPr>
          </a:p>
          <a:p>
            <a:pPr indent="-349250" lvl="0" marL="457200" rtl="0" algn="l">
              <a:lnSpc>
                <a:spcPct val="115000"/>
              </a:lnSpc>
              <a:spcBef>
                <a:spcPts val="0"/>
              </a:spcBef>
              <a:spcAft>
                <a:spcPts val="0"/>
              </a:spcAft>
              <a:buClr>
                <a:srgbClr val="CACACA"/>
              </a:buClr>
              <a:buSzPts val="1900"/>
              <a:buFont typeface="Average"/>
              <a:buAutoNum type="arabicPeriod"/>
            </a:pPr>
            <a:r>
              <a:rPr lang="en" sz="1900">
                <a:solidFill>
                  <a:srgbClr val="CACACA"/>
                </a:solidFill>
                <a:latin typeface="Average"/>
                <a:ea typeface="Average"/>
                <a:cs typeface="Average"/>
                <a:sym typeface="Average"/>
              </a:rPr>
              <a:t>Is your </a:t>
            </a:r>
            <a:r>
              <a:rPr b="1" lang="en" sz="1900">
                <a:solidFill>
                  <a:srgbClr val="FFFFFF"/>
                </a:solidFill>
                <a:latin typeface="Average"/>
                <a:ea typeface="Average"/>
                <a:cs typeface="Average"/>
                <a:sym typeface="Average"/>
              </a:rPr>
              <a:t>cubby full</a:t>
            </a:r>
            <a:r>
              <a:rPr lang="en" sz="1900">
                <a:solidFill>
                  <a:srgbClr val="CACACA"/>
                </a:solidFill>
                <a:latin typeface="Average"/>
                <a:ea typeface="Average"/>
                <a:cs typeface="Average"/>
                <a:sym typeface="Average"/>
              </a:rPr>
              <a:t>?</a:t>
            </a:r>
            <a:br>
              <a:rPr lang="en" sz="1900">
                <a:solidFill>
                  <a:srgbClr val="CACACA"/>
                </a:solidFill>
                <a:latin typeface="Average"/>
                <a:ea typeface="Average"/>
                <a:cs typeface="Average"/>
                <a:sym typeface="Average"/>
              </a:rPr>
            </a:br>
            <a:r>
              <a:rPr lang="en" sz="1900">
                <a:solidFill>
                  <a:srgbClr val="CACACA"/>
                </a:solidFill>
                <a:latin typeface="Average"/>
                <a:ea typeface="Average"/>
                <a:cs typeface="Average"/>
                <a:sym typeface="Average"/>
              </a:rPr>
              <a:t>Give me your old portrait and depth drawing booklets to recycle!</a:t>
            </a:r>
            <a:endParaRPr sz="1900">
              <a:solidFill>
                <a:srgbClr val="CACACA"/>
              </a:solidFill>
              <a:latin typeface="Average"/>
              <a:ea typeface="Average"/>
              <a:cs typeface="Average"/>
              <a:sym typeface="Average"/>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